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1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C8"/>
    <a:srgbClr val="0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368"/>
        <p:guide pos="415"/>
        <p:guide pos="1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11B43-FEED-4B18-8345-0B22C64DE1BC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21BE9-1DB5-45E9-B506-61F55F6A0B4F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D5CE11-2D76-48AD-8932-ABFB4C977616}"/>
              </a:ext>
            </a:extLst>
          </p:cNvPr>
          <p:cNvSpPr/>
          <p:nvPr userDrawn="1"/>
        </p:nvSpPr>
        <p:spPr>
          <a:xfrm>
            <a:off x="0" y="0"/>
            <a:ext cx="3048000" cy="1187450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C8857D-6FDF-4943-BDF8-4DAC231E785B}"/>
              </a:ext>
            </a:extLst>
          </p:cNvPr>
          <p:cNvSpPr/>
          <p:nvPr userDrawn="1"/>
        </p:nvSpPr>
        <p:spPr>
          <a:xfrm>
            <a:off x="3048000" y="0"/>
            <a:ext cx="158750" cy="1187450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8FCFE5-D552-4672-B18A-6EF4E9479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526"/>
            <a:ext cx="2316979" cy="404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51AA6-1F16-4632-BCAC-A61878C4D77D}"/>
              </a:ext>
            </a:extLst>
          </p:cNvPr>
          <p:cNvSpPr txBox="1"/>
          <p:nvPr userDrawn="1"/>
        </p:nvSpPr>
        <p:spPr>
          <a:xfrm>
            <a:off x="2926579" y="6532060"/>
            <a:ext cx="633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Tøndergade 16, 1752 København V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albatros.dk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36 98 98 98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info@albatros.dk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40481-663D-42EC-B65C-4E69F6E4755E}"/>
              </a:ext>
            </a:extLst>
          </p:cNvPr>
          <p:cNvSpPr/>
          <p:nvPr userDrawn="1"/>
        </p:nvSpPr>
        <p:spPr>
          <a:xfrm>
            <a:off x="1722" y="6319395"/>
            <a:ext cx="6096000" cy="45719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2520BF-A9CC-4224-A377-7542012515C2}"/>
              </a:ext>
            </a:extLst>
          </p:cNvPr>
          <p:cNvSpPr/>
          <p:nvPr userDrawn="1"/>
        </p:nvSpPr>
        <p:spPr>
          <a:xfrm>
            <a:off x="6096261" y="6319651"/>
            <a:ext cx="6096000" cy="45719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0638AA-417D-4CD5-8EB9-E12503336BC6}"/>
              </a:ext>
            </a:extLst>
          </p:cNvPr>
          <p:cNvSpPr/>
          <p:nvPr userDrawn="1"/>
        </p:nvSpPr>
        <p:spPr>
          <a:xfrm>
            <a:off x="3206750" y="0"/>
            <a:ext cx="9026332" cy="59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397211-8409-447D-B310-780FCE214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5775" y="350991"/>
            <a:ext cx="6985000" cy="47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latin typeface="Albatros" panose="02000503000000020004" pitchFamily="50" charset="0"/>
              </a:defRPr>
            </a:lvl1pPr>
            <a:lvl2pPr marL="457200" indent="0">
              <a:buNone/>
              <a:defRPr i="1">
                <a:latin typeface="Albatros Medium" panose="02000603000000020004" pitchFamily="50" charset="0"/>
              </a:defRPr>
            </a:lvl2pPr>
            <a:lvl3pPr>
              <a:defRPr i="1">
                <a:latin typeface="Albatros Medium" panose="02000603000000020004" pitchFamily="50" charset="0"/>
              </a:defRPr>
            </a:lvl3pPr>
            <a:lvl4pPr>
              <a:defRPr i="1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BD9F80-3319-4ABA-A4CD-A6FD79BB5D63}"/>
              </a:ext>
            </a:extLst>
          </p:cNvPr>
          <p:cNvSpPr/>
          <p:nvPr userDrawn="1"/>
        </p:nvSpPr>
        <p:spPr>
          <a:xfrm>
            <a:off x="0" y="0"/>
            <a:ext cx="3048000" cy="1187450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9F23C-8C25-4FA8-A71C-30F57570FA5D}"/>
              </a:ext>
            </a:extLst>
          </p:cNvPr>
          <p:cNvSpPr/>
          <p:nvPr userDrawn="1"/>
        </p:nvSpPr>
        <p:spPr>
          <a:xfrm>
            <a:off x="3048000" y="0"/>
            <a:ext cx="9144000" cy="558800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6DA383-22E6-405B-B4F7-998E82D2E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526"/>
            <a:ext cx="2316979" cy="404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CA3298-E3BF-4ACF-919D-C980CD4F4610}"/>
              </a:ext>
            </a:extLst>
          </p:cNvPr>
          <p:cNvSpPr txBox="1"/>
          <p:nvPr userDrawn="1"/>
        </p:nvSpPr>
        <p:spPr>
          <a:xfrm>
            <a:off x="2926579" y="6532060"/>
            <a:ext cx="633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Tøndergade 16, 1752 København V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albatros.dk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36 98 98 98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info@albatros.dk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F692B7-D1C5-4F33-A708-1B272B85B89C}"/>
              </a:ext>
            </a:extLst>
          </p:cNvPr>
          <p:cNvSpPr/>
          <p:nvPr userDrawn="1"/>
        </p:nvSpPr>
        <p:spPr>
          <a:xfrm>
            <a:off x="1722" y="6319395"/>
            <a:ext cx="6096000" cy="45719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08F6E8-6FED-44E7-9A6B-46205414B10B}"/>
              </a:ext>
            </a:extLst>
          </p:cNvPr>
          <p:cNvSpPr/>
          <p:nvPr userDrawn="1"/>
        </p:nvSpPr>
        <p:spPr>
          <a:xfrm>
            <a:off x="6096261" y="6319651"/>
            <a:ext cx="6096000" cy="45719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9C3224-A2A1-4418-8EE8-EAFB11004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0" y="136525"/>
            <a:ext cx="4044950" cy="356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bg1"/>
                </a:solidFill>
                <a:latin typeface="Albatros Medium" panose="0200060300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F1ADE-C493-457A-B370-AF06622C6F07}"/>
              </a:ext>
            </a:extLst>
          </p:cNvPr>
          <p:cNvSpPr/>
          <p:nvPr userDrawn="1"/>
        </p:nvSpPr>
        <p:spPr>
          <a:xfrm>
            <a:off x="0" y="0"/>
            <a:ext cx="3048000" cy="1187450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6030D-7C22-404E-92C2-B0D44A3C3C8D}"/>
              </a:ext>
            </a:extLst>
          </p:cNvPr>
          <p:cNvSpPr/>
          <p:nvPr userDrawn="1"/>
        </p:nvSpPr>
        <p:spPr>
          <a:xfrm>
            <a:off x="3048000" y="0"/>
            <a:ext cx="9144000" cy="558800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E0F53A-E01C-4A33-9842-7E54B3A428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526"/>
            <a:ext cx="2316979" cy="404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7373D8-0A4E-4D68-9D9B-0954B7958BE5}"/>
              </a:ext>
            </a:extLst>
          </p:cNvPr>
          <p:cNvSpPr txBox="1"/>
          <p:nvPr userDrawn="1"/>
        </p:nvSpPr>
        <p:spPr>
          <a:xfrm>
            <a:off x="2926579" y="6532060"/>
            <a:ext cx="633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Tøndergade 16, 1752 København V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albatros.dk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36 98 98 98  </a:t>
            </a:r>
            <a:r>
              <a:rPr lang="da-DK" sz="1800" b="1" i="0" u="none" strike="noStrike" baseline="30000" dirty="0">
                <a:solidFill>
                  <a:srgbClr val="00558A"/>
                </a:solidFill>
                <a:latin typeface="Albatros" panose="02000503000000020004" pitchFamily="50" charset="0"/>
              </a:rPr>
              <a:t>|</a:t>
            </a:r>
            <a:r>
              <a:rPr lang="da-DK" sz="1800" b="0" i="0" u="none" strike="noStrike" baseline="30000" dirty="0">
                <a:solidFill>
                  <a:srgbClr val="00558A"/>
                </a:solidFill>
                <a:latin typeface="Albatros Medium" panose="02000603000000020004" pitchFamily="50" charset="0"/>
              </a:rPr>
              <a:t>  info@albatros.dk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5E1B4-11EF-4223-92B7-A37EFD674B11}"/>
              </a:ext>
            </a:extLst>
          </p:cNvPr>
          <p:cNvSpPr/>
          <p:nvPr userDrawn="1"/>
        </p:nvSpPr>
        <p:spPr>
          <a:xfrm>
            <a:off x="1722" y="6319395"/>
            <a:ext cx="6096000" cy="45719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82704-2F5B-48F9-98E9-D5643BAC03B9}"/>
              </a:ext>
            </a:extLst>
          </p:cNvPr>
          <p:cNvSpPr/>
          <p:nvPr userDrawn="1"/>
        </p:nvSpPr>
        <p:spPr>
          <a:xfrm>
            <a:off x="6096261" y="6319651"/>
            <a:ext cx="6096000" cy="45719"/>
          </a:xfrm>
          <a:prstGeom prst="rect">
            <a:avLst/>
          </a:prstGeom>
          <a:solidFill>
            <a:srgbClr val="0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3C6570F-E426-4105-A234-783E0C568F43}"/>
              </a:ext>
            </a:extLst>
          </p:cNvPr>
          <p:cNvSpPr txBox="1">
            <a:spLocks/>
          </p:cNvSpPr>
          <p:nvPr userDrawn="1"/>
        </p:nvSpPr>
        <p:spPr>
          <a:xfrm>
            <a:off x="4730750" y="136525"/>
            <a:ext cx="4044950" cy="356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Albatro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6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ychelles.govta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D63B8D-5C5A-4BBC-8177-DB8F73E55755}"/>
              </a:ext>
            </a:extLst>
          </p:cNvPr>
          <p:cNvSpPr txBox="1"/>
          <p:nvPr/>
        </p:nvSpPr>
        <p:spPr>
          <a:xfrm>
            <a:off x="5219549" y="354279"/>
            <a:ext cx="565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latin typeface="Albatros" panose="02000503000000020004" pitchFamily="2" charset="0"/>
              </a:rPr>
              <a:t>Maahantulokaavake</a:t>
            </a:r>
            <a:r>
              <a:rPr lang="da-DK" sz="2400" b="1" dirty="0">
                <a:latin typeface="Albatros" panose="02000503000000020004" pitchFamily="2" charset="0"/>
              </a:rPr>
              <a:t> </a:t>
            </a:r>
            <a:r>
              <a:rPr lang="da-DK" sz="2400" b="1" dirty="0" err="1">
                <a:latin typeface="Albatros" panose="02000503000000020004" pitchFamily="2" charset="0"/>
              </a:rPr>
              <a:t>Seychelleille</a:t>
            </a:r>
            <a:r>
              <a:rPr lang="da-DK" sz="2400" b="1" dirty="0">
                <a:latin typeface="Albatros" panose="02000503000000020004" pitchFamily="2" charset="0"/>
              </a:rPr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C6C6F00-D640-4087-BCB9-09F83FA3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86365-CF62-D4AC-1D87-0622ACCC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75" y="1490366"/>
            <a:ext cx="8498047" cy="4335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996EF-2C4C-91C1-583D-AD317B53539B}"/>
              </a:ext>
            </a:extLst>
          </p:cNvPr>
          <p:cNvSpPr txBox="1"/>
          <p:nvPr/>
        </p:nvSpPr>
        <p:spPr>
          <a:xfrm>
            <a:off x="5902500" y="844035"/>
            <a:ext cx="486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Link: </a:t>
            </a:r>
            <a:r>
              <a:rPr lang="da-DK" dirty="0">
                <a:hlinkClick r:id="rId3"/>
              </a:rPr>
              <a:t>https://seychelles.govtas.com/</a:t>
            </a:r>
            <a:endParaRPr lang="da-DK" dirty="0"/>
          </a:p>
          <a:p>
            <a:endParaRPr lang="da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617619-93D1-C119-B4B4-672751349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40525">
            <a:off x="3138993" y="-937985"/>
            <a:ext cx="475647" cy="5072005"/>
          </a:xfrm>
          <a:prstGeom prst="rect">
            <a:avLst/>
          </a:prstGeom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47846-25D0-07F0-BFD5-590FEF2485B2}"/>
              </a:ext>
            </a:extLst>
          </p:cNvPr>
          <p:cNvSpPr txBox="1"/>
          <p:nvPr/>
        </p:nvSpPr>
        <p:spPr>
          <a:xfrm>
            <a:off x="151002" y="2499919"/>
            <a:ext cx="301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lbatros" panose="02000503000000020004" pitchFamily="2" charset="0"/>
              </a:rPr>
              <a:t>E</a:t>
            </a:r>
            <a:r>
              <a:rPr lang="da-DK" sz="1600" dirty="0" err="1">
                <a:latin typeface="Albatros" panose="02000503000000020004" pitchFamily="2" charset="0"/>
              </a:rPr>
              <a:t>nnen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saapumista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Seychelleille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jokaisen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matkustajan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tulee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täyttää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maahantulokaavake</a:t>
            </a:r>
            <a:r>
              <a:rPr lang="da-DK" sz="1600" dirty="0">
                <a:latin typeface="Albatros" panose="02000503000000020004" pitchFamily="2" charset="0"/>
              </a:rPr>
              <a:t>. </a:t>
            </a:r>
            <a:r>
              <a:rPr lang="da-DK" sz="1600" dirty="0" err="1">
                <a:latin typeface="Albatros" panose="02000503000000020004" pitchFamily="2" charset="0"/>
              </a:rPr>
              <a:t>Linkki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englanninkieliseen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kaavakkeeseen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yllä</a:t>
            </a:r>
            <a:r>
              <a:rPr lang="da-DK" sz="16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E970D-DBB7-7EBB-37B6-4EA2631715E7}"/>
              </a:ext>
            </a:extLst>
          </p:cNvPr>
          <p:cNvSpPr txBox="1"/>
          <p:nvPr/>
        </p:nvSpPr>
        <p:spPr>
          <a:xfrm>
            <a:off x="151002" y="5261834"/>
            <a:ext cx="310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´</a:t>
            </a:r>
            <a:r>
              <a:rPr lang="da-DK" sz="1600" dirty="0" err="1">
                <a:latin typeface="Albatros" panose="02000503000000020004" pitchFamily="2" charset="0"/>
              </a:rPr>
              <a:t>Get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started</a:t>
            </a:r>
            <a:r>
              <a:rPr lang="da-DK" sz="1600" dirty="0">
                <a:latin typeface="Albatros" panose="02000503000000020004" pitchFamily="2" charset="0"/>
              </a:rPr>
              <a:t>´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E29BBA-AD23-8474-23E6-1EF0311CC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1518" flipH="1">
            <a:off x="4454794" y="2644791"/>
            <a:ext cx="836869" cy="5445685"/>
          </a:xfrm>
          <a:prstGeom prst="rect">
            <a:avLst/>
          </a:prstGeom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59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ED6272A-2629-6AD1-8EAA-FE49BBA8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644" y="102969"/>
            <a:ext cx="4924978" cy="355600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FF2C8-955D-92FF-538B-AC9D64A1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04" y="854384"/>
            <a:ext cx="4924978" cy="2577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4286C-115A-0C06-6477-19CB794E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914" y="3109721"/>
            <a:ext cx="1753692" cy="35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0D0B8-7D0B-D86B-A42E-06C743CC4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503" y="3724712"/>
            <a:ext cx="8199126" cy="2313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14F92-2FF3-B41D-88A6-775237621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914" y="5687838"/>
            <a:ext cx="1753692" cy="350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5DE2B-C8EA-8997-AA83-4EDB275DBB61}"/>
              </a:ext>
            </a:extLst>
          </p:cNvPr>
          <p:cNvSpPr txBox="1"/>
          <p:nvPr/>
        </p:nvSpPr>
        <p:spPr>
          <a:xfrm>
            <a:off x="0" y="5274845"/>
            <a:ext cx="341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Lataa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lentotiedot</a:t>
            </a:r>
            <a:r>
              <a:rPr lang="da-DK" sz="1400" dirty="0">
                <a:latin typeface="Albatros" panose="02000503000000020004" pitchFamily="2" charset="0"/>
              </a:rPr>
              <a:t>. </a:t>
            </a:r>
            <a:r>
              <a:rPr lang="da-DK" sz="1400" dirty="0" err="1">
                <a:latin typeface="Albatros" panose="02000503000000020004" pitchFamily="2" charset="0"/>
              </a:rPr>
              <a:t>Saat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molemmat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liput</a:t>
            </a:r>
            <a:r>
              <a:rPr lang="da-DK" sz="1400" dirty="0">
                <a:latin typeface="Albatros" panose="02000503000000020004" pitchFamily="2" charset="0"/>
              </a:rPr>
              <a:t>/</a:t>
            </a:r>
            <a:r>
              <a:rPr lang="da-DK" sz="1400" dirty="0" err="1">
                <a:latin typeface="Albatros" panose="02000503000000020004" pitchFamily="2" charset="0"/>
              </a:rPr>
              <a:t>tiedot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matkadokumenttien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E1AC7119-DD0B-A848-58F6-DC34245A55EA}"/>
              </a:ext>
            </a:extLst>
          </p:cNvPr>
          <p:cNvSpPr/>
          <p:nvPr/>
        </p:nvSpPr>
        <p:spPr>
          <a:xfrm>
            <a:off x="2433117" y="5175725"/>
            <a:ext cx="2498794" cy="175326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2B8DD-CA1D-ECA0-BCC5-16A866BF80CD}"/>
              </a:ext>
            </a:extLst>
          </p:cNvPr>
          <p:cNvSpPr txBox="1"/>
          <p:nvPr/>
        </p:nvSpPr>
        <p:spPr>
          <a:xfrm>
            <a:off x="76322" y="4488199"/>
            <a:ext cx="341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Lataa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laivavoucher</a:t>
            </a:r>
            <a:r>
              <a:rPr lang="da-DK" sz="1400" dirty="0">
                <a:latin typeface="Albatros" panose="02000503000000020004" pitchFamily="2" charset="0"/>
              </a:rPr>
              <a:t>/</a:t>
            </a:r>
            <a:r>
              <a:rPr lang="da-DK" sz="1400" dirty="0" err="1">
                <a:latin typeface="Albatros" panose="02000503000000020004" pitchFamily="2" charset="0"/>
              </a:rPr>
              <a:t>lippu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78274600-BF5F-E3B3-3044-D8C7B948A0E8}"/>
              </a:ext>
            </a:extLst>
          </p:cNvPr>
          <p:cNvSpPr/>
          <p:nvPr/>
        </p:nvSpPr>
        <p:spPr>
          <a:xfrm>
            <a:off x="2801364" y="4534873"/>
            <a:ext cx="2498794" cy="175326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D4214-E8EA-7634-604E-5F395627AAB7}"/>
              </a:ext>
            </a:extLst>
          </p:cNvPr>
          <p:cNvSpPr txBox="1"/>
          <p:nvPr/>
        </p:nvSpPr>
        <p:spPr>
          <a:xfrm>
            <a:off x="180323" y="1441954"/>
            <a:ext cx="2856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sinulla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matkavakuutus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joka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kattaa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kulut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mahdollisen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sairastumisen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varalta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EC24E59C-D28C-4E05-A57F-9DF7155E8E29}"/>
              </a:ext>
            </a:extLst>
          </p:cNvPr>
          <p:cNvSpPr/>
          <p:nvPr/>
        </p:nvSpPr>
        <p:spPr>
          <a:xfrm>
            <a:off x="2885814" y="1627464"/>
            <a:ext cx="2046098" cy="117445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E61B0D-EED8-D5A8-1E4D-6E92354A54EE}"/>
              </a:ext>
            </a:extLst>
          </p:cNvPr>
          <p:cNvSpPr txBox="1"/>
          <p:nvPr/>
        </p:nvSpPr>
        <p:spPr>
          <a:xfrm>
            <a:off x="10376590" y="2416513"/>
            <a:ext cx="1618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B9FDFF5E-873D-5ACD-76B2-24A53C16EC09}"/>
              </a:ext>
            </a:extLst>
          </p:cNvPr>
          <p:cNvSpPr/>
          <p:nvPr/>
        </p:nvSpPr>
        <p:spPr>
          <a:xfrm rot="18439104" flipH="1" flipV="1">
            <a:off x="10968755" y="2850864"/>
            <a:ext cx="432096" cy="15011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25D63-AB96-2ABA-E24C-3DA911C2EC0C}"/>
              </a:ext>
            </a:extLst>
          </p:cNvPr>
          <p:cNvSpPr txBox="1"/>
          <p:nvPr/>
        </p:nvSpPr>
        <p:spPr>
          <a:xfrm>
            <a:off x="9892915" y="6409384"/>
            <a:ext cx="191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´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r>
              <a:rPr lang="da-DK" sz="1400" dirty="0">
                <a:latin typeface="Albatros" panose="02000503000000020004" pitchFamily="2" charset="0"/>
              </a:rPr>
              <a:t>`</a:t>
            </a:r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id="{6D476F80-716B-C189-5C64-EB84C58B6410}"/>
              </a:ext>
            </a:extLst>
          </p:cNvPr>
          <p:cNvSpPr/>
          <p:nvPr/>
        </p:nvSpPr>
        <p:spPr>
          <a:xfrm rot="16901347">
            <a:off x="10860998" y="6152922"/>
            <a:ext cx="484316" cy="13959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77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ED6272A-2629-6AD1-8EAA-FE49BBA8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644" y="102969"/>
            <a:ext cx="4924978" cy="355600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7A21C-FF54-D405-3341-73F73811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27" y="1235236"/>
            <a:ext cx="8875552" cy="2504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5BA27-FE15-733C-568B-EE20286A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87" y="3429000"/>
            <a:ext cx="1753692" cy="35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63DA4-2072-7D37-87AA-A809E79BC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427" y="3850447"/>
            <a:ext cx="8880472" cy="2315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F15EF-BD59-16C0-BE46-0F089118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87" y="5933757"/>
            <a:ext cx="1753692" cy="350738"/>
          </a:xfrm>
          <a:prstGeom prst="rect">
            <a:avLst/>
          </a:prstGeom>
        </p:spPr>
      </p:pic>
      <p:sp>
        <p:nvSpPr>
          <p:cNvPr id="9" name="Graphic 8">
            <a:extLst>
              <a:ext uri="{FF2B5EF4-FFF2-40B4-BE49-F238E27FC236}">
                <a16:creationId xmlns:a16="http://schemas.microsoft.com/office/drawing/2014/main" id="{961C2896-9E53-AFAA-912C-864198A880CF}"/>
              </a:ext>
            </a:extLst>
          </p:cNvPr>
          <p:cNvSpPr/>
          <p:nvPr/>
        </p:nvSpPr>
        <p:spPr>
          <a:xfrm>
            <a:off x="3086669" y="4807608"/>
            <a:ext cx="1554480" cy="1610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DBA9B-BB68-7DFB-C0E7-E5EA470A9C20}"/>
              </a:ext>
            </a:extLst>
          </p:cNvPr>
          <p:cNvSpPr txBox="1"/>
          <p:nvPr/>
        </p:nvSpPr>
        <p:spPr>
          <a:xfrm>
            <a:off x="70762" y="4626528"/>
            <a:ext cx="3015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Laita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rasti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ruutuun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jos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vahvistat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kaikki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antamasi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tiedot</a:t>
            </a:r>
            <a:r>
              <a:rPr lang="da-DK" sz="1400" dirty="0">
                <a:latin typeface="Albatros" panose="02000503000000020004" pitchFamily="2" charset="0"/>
              </a:rPr>
              <a:t> ja </a:t>
            </a:r>
            <a:r>
              <a:rPr lang="da-DK" sz="1400" dirty="0" err="1">
                <a:latin typeface="Albatros" panose="02000503000000020004" pitchFamily="2" charset="0"/>
              </a:rPr>
              <a:t>lataamasi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dokumentit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B618B-0419-E960-EA7D-5F159EFF4A87}"/>
              </a:ext>
            </a:extLst>
          </p:cNvPr>
          <p:cNvSpPr txBox="1"/>
          <p:nvPr/>
        </p:nvSpPr>
        <p:spPr>
          <a:xfrm>
            <a:off x="199443" y="1969862"/>
            <a:ext cx="26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sinulla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muita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ladattavia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dokumentteja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  <a:p>
            <a:r>
              <a:rPr lang="da-DK" sz="1400" dirty="0">
                <a:latin typeface="Albatros" panose="02000503000000020004" pitchFamily="2" charset="0"/>
              </a:rPr>
              <a:t>Jos </a:t>
            </a:r>
            <a:r>
              <a:rPr lang="da-DK" sz="1400" dirty="0" err="1">
                <a:latin typeface="Albatros" panose="02000503000000020004" pitchFamily="2" charset="0"/>
              </a:rPr>
              <a:t>ei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hyppää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tämän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kohdan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yli</a:t>
            </a:r>
            <a:r>
              <a:rPr lang="da-DK" sz="14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501CBABC-CFBD-790D-B101-D1C201A363B8}"/>
              </a:ext>
            </a:extLst>
          </p:cNvPr>
          <p:cNvSpPr/>
          <p:nvPr/>
        </p:nvSpPr>
        <p:spPr>
          <a:xfrm>
            <a:off x="2605750" y="2056146"/>
            <a:ext cx="2624505" cy="175326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29BE2-70EF-B8AE-78C2-A1EE33FEF9D2}"/>
              </a:ext>
            </a:extLst>
          </p:cNvPr>
          <p:cNvSpPr txBox="1"/>
          <p:nvPr/>
        </p:nvSpPr>
        <p:spPr>
          <a:xfrm>
            <a:off x="10597037" y="2803947"/>
            <a:ext cx="145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EEF41B20-37AC-64B7-2AC0-A369FEC09860}"/>
              </a:ext>
            </a:extLst>
          </p:cNvPr>
          <p:cNvSpPr/>
          <p:nvPr/>
        </p:nvSpPr>
        <p:spPr>
          <a:xfrm rot="13277443" flipH="1" flipV="1">
            <a:off x="11264646" y="3142596"/>
            <a:ext cx="406579" cy="19868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7CE8C-A8E8-C922-FE2D-117FA0B79705}"/>
              </a:ext>
            </a:extLst>
          </p:cNvPr>
          <p:cNvSpPr txBox="1"/>
          <p:nvPr/>
        </p:nvSpPr>
        <p:spPr>
          <a:xfrm>
            <a:off x="10301287" y="6381411"/>
            <a:ext cx="145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`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r>
              <a:rPr lang="da-DK" sz="1400" dirty="0">
                <a:latin typeface="Albatros" panose="02000503000000020004" pitchFamily="2" charset="0"/>
              </a:rPr>
              <a:t>`</a:t>
            </a:r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1DB0677E-F7DA-3813-22DA-4A1DCB8B0638}"/>
              </a:ext>
            </a:extLst>
          </p:cNvPr>
          <p:cNvSpPr/>
          <p:nvPr/>
        </p:nvSpPr>
        <p:spPr>
          <a:xfrm rot="8657818" flipH="1" flipV="1">
            <a:off x="11197899" y="6312397"/>
            <a:ext cx="406579" cy="19868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ED6272A-2629-6AD1-8EAA-FE49BBA8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644" y="102969"/>
            <a:ext cx="4924978" cy="355600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ACB20-69C6-4CAF-4B30-A3E39A62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162" y="837311"/>
            <a:ext cx="8883941" cy="283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EB969-D37F-DD15-EA64-930180BE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670" y="3366557"/>
            <a:ext cx="870329" cy="318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9B00F-615E-1636-7DC5-41EB2A5DE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162" y="3669280"/>
            <a:ext cx="8401117" cy="2487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9D4C7-0204-AE04-35B4-D73E70A88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2265" y="5995155"/>
            <a:ext cx="1159735" cy="308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1B3956-28F7-89CE-C043-D549B27851DC}"/>
              </a:ext>
            </a:extLst>
          </p:cNvPr>
          <p:cNvSpPr txBox="1"/>
          <p:nvPr/>
        </p:nvSpPr>
        <p:spPr>
          <a:xfrm>
            <a:off x="15359" y="1276813"/>
            <a:ext cx="31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Voin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odottaa</a:t>
            </a:r>
            <a:r>
              <a:rPr lang="da-DK" sz="1400" dirty="0">
                <a:latin typeface="Albatros" panose="02000503000000020004" pitchFamily="2" charset="0"/>
              </a:rPr>
              <a:t> 12 </a:t>
            </a:r>
            <a:r>
              <a:rPr lang="da-DK" sz="1400" dirty="0" err="1">
                <a:latin typeface="Albatros" panose="02000503000000020004" pitchFamily="2" charset="0"/>
              </a:rPr>
              <a:t>tuntia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ennen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kuin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saan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vahvistuksen</a:t>
            </a:r>
            <a:r>
              <a:rPr lang="da-DK" sz="1400" dirty="0">
                <a:latin typeface="Albatros" panose="02000503000000020004" pitchFamily="2" charset="0"/>
              </a:rPr>
              <a:t>: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10€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618E67-0AA6-90BD-5DC0-D32CABC00A96}"/>
              </a:ext>
            </a:extLst>
          </p:cNvPr>
          <p:cNvSpPr txBox="1"/>
          <p:nvPr/>
        </p:nvSpPr>
        <p:spPr>
          <a:xfrm>
            <a:off x="186255" y="1868785"/>
            <a:ext cx="301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Haluan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vahvistuksen</a:t>
            </a:r>
            <a:r>
              <a:rPr lang="da-DK" sz="1400" dirty="0">
                <a:latin typeface="Albatros" panose="02000503000000020004" pitchFamily="2" charset="0"/>
              </a:rPr>
              <a:t> 6 </a:t>
            </a:r>
            <a:r>
              <a:rPr lang="da-DK" sz="1400" dirty="0" err="1">
                <a:latin typeface="Albatros" panose="02000503000000020004" pitchFamily="2" charset="0"/>
              </a:rPr>
              <a:t>tunnin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sisällä</a:t>
            </a:r>
            <a:r>
              <a:rPr lang="da-DK" sz="1400" dirty="0">
                <a:latin typeface="Albatros" panose="02000503000000020004" pitchFamily="2" charset="0"/>
              </a:rPr>
              <a:t>: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30€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BFF0B-4097-82A0-1387-AEA4AFC8DBB1}"/>
              </a:ext>
            </a:extLst>
          </p:cNvPr>
          <p:cNvSpPr txBox="1"/>
          <p:nvPr/>
        </p:nvSpPr>
        <p:spPr>
          <a:xfrm>
            <a:off x="203714" y="2827165"/>
            <a:ext cx="301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Haluan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vahvistuksen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tunnissa</a:t>
            </a:r>
            <a:r>
              <a:rPr lang="da-DK" sz="1400" dirty="0">
                <a:latin typeface="Albatros" panose="02000503000000020004" pitchFamily="2" charset="0"/>
              </a:rPr>
              <a:t>: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70€</a:t>
            </a:r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id="{8DDF5EFF-6B46-0518-7AD9-7F571E4405B9}"/>
              </a:ext>
            </a:extLst>
          </p:cNvPr>
          <p:cNvSpPr/>
          <p:nvPr/>
        </p:nvSpPr>
        <p:spPr>
          <a:xfrm>
            <a:off x="2860243" y="1445383"/>
            <a:ext cx="1764423" cy="18608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id="{2E120E13-7ACE-BF58-DF40-7A637F75D120}"/>
              </a:ext>
            </a:extLst>
          </p:cNvPr>
          <p:cNvSpPr/>
          <p:nvPr/>
        </p:nvSpPr>
        <p:spPr>
          <a:xfrm>
            <a:off x="2860244" y="2032220"/>
            <a:ext cx="1764423" cy="18608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1" name="Graphic 8">
            <a:extLst>
              <a:ext uri="{FF2B5EF4-FFF2-40B4-BE49-F238E27FC236}">
                <a16:creationId xmlns:a16="http://schemas.microsoft.com/office/drawing/2014/main" id="{40816FAF-39BB-67AA-D087-D30855480C32}"/>
              </a:ext>
            </a:extLst>
          </p:cNvPr>
          <p:cNvSpPr/>
          <p:nvPr/>
        </p:nvSpPr>
        <p:spPr>
          <a:xfrm>
            <a:off x="2860244" y="3030950"/>
            <a:ext cx="1764423" cy="18608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317C1C-6E82-F799-BDB2-014630F43F52}"/>
              </a:ext>
            </a:extLst>
          </p:cNvPr>
          <p:cNvSpPr txBox="1"/>
          <p:nvPr/>
        </p:nvSpPr>
        <p:spPr>
          <a:xfrm>
            <a:off x="174039" y="4052777"/>
            <a:ext cx="301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Haluatko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ostaa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paikallisen</a:t>
            </a:r>
            <a:r>
              <a:rPr lang="da-DK" sz="1400" dirty="0">
                <a:latin typeface="Albatros" panose="02000503000000020004" pitchFamily="2" charset="0"/>
              </a:rPr>
              <a:t> SIM- </a:t>
            </a:r>
            <a:r>
              <a:rPr lang="da-DK" sz="1400" dirty="0" err="1">
                <a:latin typeface="Albatros" panose="02000503000000020004" pitchFamily="2" charset="0"/>
              </a:rPr>
              <a:t>kortin</a:t>
            </a:r>
            <a:r>
              <a:rPr lang="da-DK" sz="1400" dirty="0">
                <a:latin typeface="Albatros" panose="02000503000000020004" pitchFamily="2" charset="0"/>
              </a:rPr>
              <a:t> (15GB),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24.99€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FAD2F-85C7-D5D0-0820-F23D8C61B73F}"/>
              </a:ext>
            </a:extLst>
          </p:cNvPr>
          <p:cNvSpPr txBox="1"/>
          <p:nvPr/>
        </p:nvSpPr>
        <p:spPr>
          <a:xfrm>
            <a:off x="174039" y="4807214"/>
            <a:ext cx="301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lbatros" panose="02000503000000020004" pitchFamily="2" charset="0"/>
              </a:rPr>
              <a:t>SIM-</a:t>
            </a:r>
            <a:r>
              <a:rPr lang="da-DK" sz="1400" dirty="0" err="1">
                <a:latin typeface="Albatros" panose="02000503000000020004" pitchFamily="2" charset="0"/>
              </a:rPr>
              <a:t>kortti</a:t>
            </a:r>
            <a:r>
              <a:rPr lang="da-DK" sz="1400" dirty="0">
                <a:latin typeface="Albatros" panose="02000503000000020004" pitchFamily="2" charset="0"/>
              </a:rPr>
              <a:t> (35GB),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34.99€</a:t>
            </a:r>
          </a:p>
        </p:txBody>
      </p:sp>
      <p:sp>
        <p:nvSpPr>
          <p:cNvPr id="24" name="Graphic 8">
            <a:extLst>
              <a:ext uri="{FF2B5EF4-FFF2-40B4-BE49-F238E27FC236}">
                <a16:creationId xmlns:a16="http://schemas.microsoft.com/office/drawing/2014/main" id="{7EA80A56-BBA0-517B-A153-DEE72B2AB796}"/>
              </a:ext>
            </a:extLst>
          </p:cNvPr>
          <p:cNvSpPr/>
          <p:nvPr/>
        </p:nvSpPr>
        <p:spPr>
          <a:xfrm rot="976460">
            <a:off x="2726317" y="4531094"/>
            <a:ext cx="1897921" cy="15933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5" name="Graphic 8">
            <a:extLst>
              <a:ext uri="{FF2B5EF4-FFF2-40B4-BE49-F238E27FC236}">
                <a16:creationId xmlns:a16="http://schemas.microsoft.com/office/drawing/2014/main" id="{CAA0B511-C8AE-ACF7-BBDB-12EBCE5C7B0E}"/>
              </a:ext>
            </a:extLst>
          </p:cNvPr>
          <p:cNvSpPr/>
          <p:nvPr/>
        </p:nvSpPr>
        <p:spPr>
          <a:xfrm rot="527338">
            <a:off x="2911268" y="5158317"/>
            <a:ext cx="1713023" cy="1365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4051A-424A-D4E5-EFD8-7FD3BC1CB83E}"/>
              </a:ext>
            </a:extLst>
          </p:cNvPr>
          <p:cNvSpPr txBox="1"/>
          <p:nvPr/>
        </p:nvSpPr>
        <p:spPr>
          <a:xfrm>
            <a:off x="175783" y="5529542"/>
            <a:ext cx="301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lbatros" panose="02000503000000020004" pitchFamily="2" charset="0"/>
              </a:rPr>
              <a:t>SIM-</a:t>
            </a:r>
            <a:r>
              <a:rPr lang="da-DK" sz="1400" dirty="0" err="1">
                <a:latin typeface="Albatros" panose="02000503000000020004" pitchFamily="2" charset="0"/>
              </a:rPr>
              <a:t>kortti</a:t>
            </a:r>
            <a:r>
              <a:rPr lang="da-DK" sz="1400" dirty="0">
                <a:latin typeface="Albatros" panose="02000503000000020004" pitchFamily="2" charset="0"/>
              </a:rPr>
              <a:t> (50GB), </a:t>
            </a:r>
            <a:r>
              <a:rPr lang="da-DK" sz="1400" dirty="0" err="1">
                <a:latin typeface="Albatros" panose="02000503000000020004" pitchFamily="2" charset="0"/>
              </a:rPr>
              <a:t>hinta</a:t>
            </a:r>
            <a:r>
              <a:rPr lang="da-DK" sz="1400" dirty="0">
                <a:latin typeface="Albatros" panose="02000503000000020004" pitchFamily="2" charset="0"/>
              </a:rPr>
              <a:t> 44.99€</a:t>
            </a:r>
          </a:p>
        </p:txBody>
      </p:sp>
      <p:sp>
        <p:nvSpPr>
          <p:cNvPr id="27" name="Graphic 8">
            <a:extLst>
              <a:ext uri="{FF2B5EF4-FFF2-40B4-BE49-F238E27FC236}">
                <a16:creationId xmlns:a16="http://schemas.microsoft.com/office/drawing/2014/main" id="{C64BFE1C-FC17-CD95-23B2-CBD4A1A44EE2}"/>
              </a:ext>
            </a:extLst>
          </p:cNvPr>
          <p:cNvSpPr/>
          <p:nvPr/>
        </p:nvSpPr>
        <p:spPr>
          <a:xfrm>
            <a:off x="2885942" y="5795977"/>
            <a:ext cx="1713023" cy="1365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B72105-9045-0220-DE80-C772BD851C58}"/>
              </a:ext>
            </a:extLst>
          </p:cNvPr>
          <p:cNvSpPr txBox="1"/>
          <p:nvPr/>
        </p:nvSpPr>
        <p:spPr>
          <a:xfrm>
            <a:off x="5284246" y="6081590"/>
            <a:ext cx="588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lbatros" panose="02000503000000020004" pitchFamily="2" charset="0"/>
              </a:rPr>
              <a:t>Jos </a:t>
            </a:r>
            <a:r>
              <a:rPr lang="da-DK" sz="1400" dirty="0" err="1">
                <a:latin typeface="Albatros" panose="02000503000000020004" pitchFamily="2" charset="0"/>
              </a:rPr>
              <a:t>olet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valinnut</a:t>
            </a:r>
            <a:r>
              <a:rPr lang="da-DK" sz="1400" dirty="0">
                <a:latin typeface="Albatros" panose="02000503000000020004" pitchFamily="2" charset="0"/>
              </a:rPr>
              <a:t>/et ole </a:t>
            </a:r>
            <a:r>
              <a:rPr lang="da-DK" sz="1400" dirty="0" err="1">
                <a:latin typeface="Albatros" panose="02000503000000020004" pitchFamily="2" charset="0"/>
              </a:rPr>
              <a:t>valinnut</a:t>
            </a:r>
            <a:r>
              <a:rPr lang="da-DK" sz="1400" dirty="0">
                <a:latin typeface="Albatros" panose="02000503000000020004" pitchFamily="2" charset="0"/>
              </a:rPr>
              <a:t>: ´Skip &amp; </a:t>
            </a:r>
            <a:r>
              <a:rPr lang="da-DK" sz="1400" dirty="0" err="1">
                <a:latin typeface="Albatros" panose="02000503000000020004" pitchFamily="2" charset="0"/>
              </a:rPr>
              <a:t>Proceed</a:t>
            </a:r>
            <a:r>
              <a:rPr lang="da-DK" sz="14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ECFC1422-3BDF-469D-5E42-F3BE23044E15}"/>
              </a:ext>
            </a:extLst>
          </p:cNvPr>
          <p:cNvSpPr/>
          <p:nvPr/>
        </p:nvSpPr>
        <p:spPr>
          <a:xfrm rot="20829526">
            <a:off x="10716018" y="6137324"/>
            <a:ext cx="484316" cy="13959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ADE30-6CDC-5681-5084-54B9FAA40209}"/>
              </a:ext>
            </a:extLst>
          </p:cNvPr>
          <p:cNvSpPr txBox="1"/>
          <p:nvPr/>
        </p:nvSpPr>
        <p:spPr>
          <a:xfrm>
            <a:off x="9919614" y="3795919"/>
            <a:ext cx="178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Paina</a:t>
            </a:r>
            <a:r>
              <a:rPr lang="da-DK" sz="1400" dirty="0">
                <a:latin typeface="Albatros" panose="02000503000000020004" pitchFamily="2" charset="0"/>
              </a:rPr>
              <a:t> `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r>
              <a:rPr lang="da-DK" sz="1400" dirty="0">
                <a:latin typeface="Albatros" panose="02000503000000020004" pitchFamily="2" charset="0"/>
              </a:rPr>
              <a:t>`</a:t>
            </a:r>
          </a:p>
        </p:txBody>
      </p:sp>
      <p:sp>
        <p:nvSpPr>
          <p:cNvPr id="31" name="Graphic 8">
            <a:extLst>
              <a:ext uri="{FF2B5EF4-FFF2-40B4-BE49-F238E27FC236}">
                <a16:creationId xmlns:a16="http://schemas.microsoft.com/office/drawing/2014/main" id="{4B34C93C-1BD2-6681-E950-65185A93F80E}"/>
              </a:ext>
            </a:extLst>
          </p:cNvPr>
          <p:cNvSpPr/>
          <p:nvPr/>
        </p:nvSpPr>
        <p:spPr>
          <a:xfrm rot="19702032">
            <a:off x="11222184" y="3734995"/>
            <a:ext cx="484316" cy="13959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6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ED6272A-2629-6AD1-8EAA-FE49BBA8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644" y="102969"/>
            <a:ext cx="4924978" cy="355600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1B751-EC3B-66CE-EE4D-843F66CB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835" y="1291906"/>
            <a:ext cx="8934971" cy="1498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DE6F5-14AC-EB03-A80F-0B07FC94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071" y="2768408"/>
            <a:ext cx="1159735" cy="30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A61E1-6FA2-750B-2A53-5433797A6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835" y="3427133"/>
            <a:ext cx="8910646" cy="2106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4B8E5-A4A7-1D23-67CD-90FADD63D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781" y="5566094"/>
            <a:ext cx="1028700" cy="34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81C10-FF51-E378-14DE-FC9441F48B4F}"/>
              </a:ext>
            </a:extLst>
          </p:cNvPr>
          <p:cNvSpPr txBox="1"/>
          <p:nvPr/>
        </p:nvSpPr>
        <p:spPr>
          <a:xfrm>
            <a:off x="223681" y="1716507"/>
            <a:ext cx="272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Mikäli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tarvitset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antigeeni</a:t>
            </a:r>
            <a:r>
              <a:rPr lang="da-DK" sz="1400" dirty="0">
                <a:latin typeface="Albatros" panose="02000503000000020004" pitchFamily="2" charset="0"/>
              </a:rPr>
              <a:t>- </a:t>
            </a:r>
            <a:r>
              <a:rPr lang="da-DK" sz="1400" dirty="0" err="1">
                <a:latin typeface="Albatros" panose="02000503000000020004" pitchFamily="2" charset="0"/>
              </a:rPr>
              <a:t>tai</a:t>
            </a:r>
            <a:r>
              <a:rPr lang="da-DK" sz="1400" dirty="0">
                <a:latin typeface="Albatros" panose="02000503000000020004" pitchFamily="2" charset="0"/>
              </a:rPr>
              <a:t> PCR-</a:t>
            </a:r>
            <a:r>
              <a:rPr lang="da-DK" sz="1400" dirty="0" err="1">
                <a:latin typeface="Albatros" panose="02000503000000020004" pitchFamily="2" charset="0"/>
              </a:rPr>
              <a:t>testin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lentoyhtiötä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seuraavaa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matkakohdetta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varten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4ADAA74D-35B3-FA72-B27E-4DC242CD9264}"/>
              </a:ext>
            </a:extLst>
          </p:cNvPr>
          <p:cNvSpPr/>
          <p:nvPr/>
        </p:nvSpPr>
        <p:spPr>
          <a:xfrm>
            <a:off x="2682241" y="1970813"/>
            <a:ext cx="1747006" cy="1366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4822C6C0-A6F1-412E-F529-2EF2C490DD37}"/>
              </a:ext>
            </a:extLst>
          </p:cNvPr>
          <p:cNvSpPr/>
          <p:nvPr/>
        </p:nvSpPr>
        <p:spPr>
          <a:xfrm rot="874799">
            <a:off x="2682239" y="2191543"/>
            <a:ext cx="1747006" cy="1366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88921-4BA3-6660-0075-516A022CAD60}"/>
              </a:ext>
            </a:extLst>
          </p:cNvPr>
          <p:cNvSpPr txBox="1"/>
          <p:nvPr/>
        </p:nvSpPr>
        <p:spPr>
          <a:xfrm>
            <a:off x="6270840" y="2796167"/>
            <a:ext cx="334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´Skip &amp; </a:t>
            </a:r>
            <a:r>
              <a:rPr lang="da-DK" sz="1400" dirty="0" err="1">
                <a:latin typeface="Albatros" panose="02000503000000020004" pitchFamily="2" charset="0"/>
              </a:rPr>
              <a:t>Proceed</a:t>
            </a:r>
            <a:r>
              <a:rPr lang="da-DK" sz="14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971C3BA3-F73B-D651-07E0-B0DC4001405C}"/>
              </a:ext>
            </a:extLst>
          </p:cNvPr>
          <p:cNvSpPr/>
          <p:nvPr/>
        </p:nvSpPr>
        <p:spPr>
          <a:xfrm>
            <a:off x="9418051" y="2872190"/>
            <a:ext cx="1747006" cy="1366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FEDB4-A015-D176-2695-941E827845B7}"/>
              </a:ext>
            </a:extLst>
          </p:cNvPr>
          <p:cNvSpPr txBox="1"/>
          <p:nvPr/>
        </p:nvSpPr>
        <p:spPr>
          <a:xfrm>
            <a:off x="306412" y="4230000"/>
            <a:ext cx="272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Haluatko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tehdä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lahjoituksen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Seychellien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suojeluun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jos</a:t>
            </a:r>
            <a:r>
              <a:rPr lang="da-DK" sz="1400" dirty="0">
                <a:latin typeface="Albatros" panose="02000503000000020004" pitchFamily="2" charset="0"/>
              </a:rPr>
              <a:t>: </a:t>
            </a:r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summa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BC911-6D90-F8D5-0DFF-9DF0A59F8974}"/>
              </a:ext>
            </a:extLst>
          </p:cNvPr>
          <p:cNvSpPr txBox="1"/>
          <p:nvPr/>
        </p:nvSpPr>
        <p:spPr>
          <a:xfrm>
            <a:off x="8976220" y="5856599"/>
            <a:ext cx="215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Paina</a:t>
            </a:r>
            <a:r>
              <a:rPr lang="da-DK" sz="1400" dirty="0">
                <a:latin typeface="Albatros" panose="02000503000000020004" pitchFamily="2" charset="0"/>
              </a:rPr>
              <a:t> `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r>
              <a:rPr lang="da-DK" sz="1400" dirty="0">
                <a:latin typeface="Albatros" panose="02000503000000020004" pitchFamily="2" charset="0"/>
              </a:rPr>
              <a:t>`</a:t>
            </a:r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D441581B-0F9E-F6F6-D0F4-740CB87368F3}"/>
              </a:ext>
            </a:extLst>
          </p:cNvPr>
          <p:cNvSpPr/>
          <p:nvPr/>
        </p:nvSpPr>
        <p:spPr>
          <a:xfrm rot="19702032">
            <a:off x="10813622" y="5795675"/>
            <a:ext cx="484316" cy="13959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2A822C-35D2-08BC-1D8F-6EE6366D9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7D6F1-F8B5-6276-032A-E8ED7EC4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1" y="1226545"/>
            <a:ext cx="8917497" cy="1864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3DAE1-3305-A1AE-9B99-4727536F8FC2}"/>
              </a:ext>
            </a:extLst>
          </p:cNvPr>
          <p:cNvSpPr txBox="1"/>
          <p:nvPr/>
        </p:nvSpPr>
        <p:spPr>
          <a:xfrm>
            <a:off x="548640" y="1884271"/>
            <a:ext cx="268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Valitse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maksukortti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8E5C0-4CF0-8EC0-3A57-D6EEBD8C96F6}"/>
              </a:ext>
            </a:extLst>
          </p:cNvPr>
          <p:cNvSpPr txBox="1"/>
          <p:nvPr/>
        </p:nvSpPr>
        <p:spPr>
          <a:xfrm>
            <a:off x="252549" y="237096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Kortinnumero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voimassaolo</a:t>
            </a:r>
            <a:r>
              <a:rPr lang="da-DK" sz="1400" dirty="0">
                <a:latin typeface="Albatros" panose="02000503000000020004" pitchFamily="2" charset="0"/>
              </a:rPr>
              <a:t> ja  CVC-</a:t>
            </a:r>
            <a:r>
              <a:rPr lang="da-DK" sz="1400" dirty="0" err="1">
                <a:latin typeface="Albatros" panose="02000503000000020004" pitchFamily="2" charset="0"/>
              </a:rPr>
              <a:t>numero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E59C2-4BA3-7F92-9126-80E9A4B58036}"/>
              </a:ext>
            </a:extLst>
          </p:cNvPr>
          <p:cNvSpPr txBox="1"/>
          <p:nvPr/>
        </p:nvSpPr>
        <p:spPr>
          <a:xfrm>
            <a:off x="2255521" y="2825865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Maa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5EBC7AB1-1FBD-2104-ABB9-E953C654D537}"/>
              </a:ext>
            </a:extLst>
          </p:cNvPr>
          <p:cNvSpPr/>
          <p:nvPr/>
        </p:nvSpPr>
        <p:spPr>
          <a:xfrm>
            <a:off x="2876395" y="2894180"/>
            <a:ext cx="1713023" cy="1365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A74DEC03-DE36-1FD3-8AB8-E74A4A0EEC18}"/>
              </a:ext>
            </a:extLst>
          </p:cNvPr>
          <p:cNvSpPr/>
          <p:nvPr/>
        </p:nvSpPr>
        <p:spPr>
          <a:xfrm>
            <a:off x="2876394" y="2456534"/>
            <a:ext cx="1713023" cy="13656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9DFF5ABA-7A5D-A17D-CF09-00E2D4AC1DC1}"/>
              </a:ext>
            </a:extLst>
          </p:cNvPr>
          <p:cNvSpPr/>
          <p:nvPr/>
        </p:nvSpPr>
        <p:spPr>
          <a:xfrm>
            <a:off x="1307532" y="1765619"/>
            <a:ext cx="2993183" cy="128139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AEE28A-929D-A65E-3AEC-DCDEB74EA90C}"/>
              </a:ext>
            </a:extLst>
          </p:cNvPr>
          <p:cNvSpPr/>
          <p:nvPr/>
        </p:nvSpPr>
        <p:spPr>
          <a:xfrm>
            <a:off x="4615543" y="2894180"/>
            <a:ext cx="531223" cy="13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54699-71B1-1F72-9EB8-D3256D6A7D30}"/>
              </a:ext>
            </a:extLst>
          </p:cNvPr>
          <p:cNvSpPr txBox="1"/>
          <p:nvPr/>
        </p:nvSpPr>
        <p:spPr>
          <a:xfrm>
            <a:off x="8225965" y="926791"/>
            <a:ext cx="195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Voimassaolopäivä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C533A6-0A32-CE76-2CFF-3A1BBAD9D35D}"/>
              </a:ext>
            </a:extLst>
          </p:cNvPr>
          <p:cNvSpPr txBox="1"/>
          <p:nvPr/>
        </p:nvSpPr>
        <p:spPr>
          <a:xfrm>
            <a:off x="8302864" y="3094083"/>
            <a:ext cx="22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Turvaluku</a:t>
            </a:r>
            <a:r>
              <a:rPr lang="da-DK" sz="1400" dirty="0">
                <a:latin typeface="Albatros" panose="02000503000000020004" pitchFamily="2" charset="0"/>
              </a:rPr>
              <a:t> (3 </a:t>
            </a:r>
            <a:r>
              <a:rPr lang="da-DK" sz="1400">
                <a:latin typeface="Albatros" panose="02000503000000020004" pitchFamily="2" charset="0"/>
              </a:rPr>
              <a:t>numeroa)</a:t>
            </a:r>
            <a:endParaRPr lang="da-DK" sz="1400" dirty="0">
              <a:latin typeface="Albatros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2DD19-570E-4DE8-3494-5F71ED88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283" y="3383413"/>
            <a:ext cx="752475" cy="3524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5F7FC5-7349-504F-3E6F-9C3375444026}"/>
              </a:ext>
            </a:extLst>
          </p:cNvPr>
          <p:cNvSpPr txBox="1"/>
          <p:nvPr/>
        </p:nvSpPr>
        <p:spPr>
          <a:xfrm>
            <a:off x="10341478" y="3951054"/>
            <a:ext cx="121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Maksa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id="{F047A7A5-1083-F523-5404-D87928474874}"/>
              </a:ext>
            </a:extLst>
          </p:cNvPr>
          <p:cNvSpPr/>
          <p:nvPr/>
        </p:nvSpPr>
        <p:spPr>
          <a:xfrm rot="19702032">
            <a:off x="10869872" y="3732449"/>
            <a:ext cx="484316" cy="13959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1" name="Graphic 8">
            <a:extLst>
              <a:ext uri="{FF2B5EF4-FFF2-40B4-BE49-F238E27FC236}">
                <a16:creationId xmlns:a16="http://schemas.microsoft.com/office/drawing/2014/main" id="{451592DF-BCF5-1136-21B7-019B224FB5DC}"/>
              </a:ext>
            </a:extLst>
          </p:cNvPr>
          <p:cNvSpPr/>
          <p:nvPr/>
        </p:nvSpPr>
        <p:spPr>
          <a:xfrm rot="19702032">
            <a:off x="9622257" y="2724994"/>
            <a:ext cx="1063441" cy="140189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2" name="Graphic 8">
            <a:extLst>
              <a:ext uri="{FF2B5EF4-FFF2-40B4-BE49-F238E27FC236}">
                <a16:creationId xmlns:a16="http://schemas.microsoft.com/office/drawing/2014/main" id="{D82DE00D-AA7E-06E2-A6F8-E584CFF244B2}"/>
              </a:ext>
            </a:extLst>
          </p:cNvPr>
          <p:cNvSpPr/>
          <p:nvPr/>
        </p:nvSpPr>
        <p:spPr>
          <a:xfrm rot="14914305" flipH="1">
            <a:off x="8089021" y="1762385"/>
            <a:ext cx="1369453" cy="17884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1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E448E-9262-46C7-8168-ECE8A7D7C31C}"/>
              </a:ext>
            </a:extLst>
          </p:cNvPr>
          <p:cNvSpPr txBox="1"/>
          <p:nvPr/>
        </p:nvSpPr>
        <p:spPr>
          <a:xfrm>
            <a:off x="5765074" y="104503"/>
            <a:ext cx="55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1800" b="1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1800" b="1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1800" b="1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53A3F-7170-1F20-E0AD-9E4B39388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42" y="665472"/>
            <a:ext cx="5828820" cy="296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F42EB-51B6-1E0D-DBCA-D6F2B30320C1}"/>
              </a:ext>
            </a:extLst>
          </p:cNvPr>
          <p:cNvSpPr txBox="1"/>
          <p:nvPr/>
        </p:nvSpPr>
        <p:spPr>
          <a:xfrm>
            <a:off x="269977" y="2698646"/>
            <a:ext cx="353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Valitse´All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Other</a:t>
            </a:r>
            <a:r>
              <a:rPr lang="da-DK" sz="1600" dirty="0">
                <a:latin typeface="Albatros" panose="02000503000000020004" pitchFamily="2" charset="0"/>
              </a:rPr>
              <a:t> Travelers´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A5B0BD-92FC-6657-AB1D-016C9695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4929116" y="288477"/>
            <a:ext cx="415972" cy="6281045"/>
          </a:xfrm>
          <a:prstGeom prst="rect">
            <a:avLst/>
          </a:prstGeom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75ECB-82F5-02DB-E469-83872FBDE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056" y="3781471"/>
            <a:ext cx="5455991" cy="10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35D40-A66F-C1D9-D3E4-F28BEBA60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426" y="4676693"/>
            <a:ext cx="1809750" cy="333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65B4E7-D851-6A4D-EF17-F8D421D74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056" y="5312643"/>
            <a:ext cx="3016650" cy="388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049B25-A133-4422-D9A0-AD940ABE8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426" y="5625484"/>
            <a:ext cx="1838325" cy="371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9368A-043A-7274-02B9-D268737AFD12}"/>
              </a:ext>
            </a:extLst>
          </p:cNvPr>
          <p:cNvSpPr txBox="1"/>
          <p:nvPr/>
        </p:nvSpPr>
        <p:spPr>
          <a:xfrm>
            <a:off x="486561" y="4013619"/>
            <a:ext cx="370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Valitse´Continue</a:t>
            </a:r>
            <a:r>
              <a:rPr lang="da-DK" sz="16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8ECB3-A7D1-824E-0592-FBBC7082911D}"/>
              </a:ext>
            </a:extLst>
          </p:cNvPr>
          <p:cNvSpPr txBox="1"/>
          <p:nvPr/>
        </p:nvSpPr>
        <p:spPr>
          <a:xfrm>
            <a:off x="486561" y="5277206"/>
            <a:ext cx="397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lbatros" panose="02000503000000020004" pitchFamily="2" charset="0"/>
              </a:rPr>
              <a:t>Kun </a:t>
            </a:r>
            <a:r>
              <a:rPr lang="da-DK" sz="1600" dirty="0" err="1">
                <a:latin typeface="Albatros" panose="02000503000000020004" pitchFamily="2" charset="0"/>
              </a:rPr>
              <a:t>olet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lukenut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yllä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olevat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tiedot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ruksaa</a:t>
            </a:r>
            <a:r>
              <a:rPr lang="da-DK" sz="1600" dirty="0">
                <a:latin typeface="Albatros" panose="02000503000000020004" pitchFamily="2" charset="0"/>
              </a:rPr>
              <a:t>:´I have </a:t>
            </a:r>
            <a:r>
              <a:rPr lang="da-DK" sz="1600" dirty="0" err="1">
                <a:latin typeface="Albatros" panose="02000503000000020004" pitchFamily="2" charset="0"/>
              </a:rPr>
              <a:t>read</a:t>
            </a:r>
            <a:r>
              <a:rPr lang="da-DK" sz="1600" dirty="0">
                <a:latin typeface="Albatros" panose="02000503000000020004" pitchFamily="2" charset="0"/>
              </a:rPr>
              <a:t> and </a:t>
            </a:r>
            <a:r>
              <a:rPr lang="da-DK" sz="1600" dirty="0" err="1">
                <a:latin typeface="Albatros" panose="02000503000000020004" pitchFamily="2" charset="0"/>
              </a:rPr>
              <a:t>agreed</a:t>
            </a:r>
            <a:r>
              <a:rPr lang="da-DK" sz="1600" dirty="0">
                <a:latin typeface="Albatros" panose="02000503000000020004" pitchFamily="2" charset="0"/>
              </a:rPr>
              <a:t> to the </a:t>
            </a:r>
            <a:r>
              <a:rPr lang="da-DK" sz="1600" dirty="0" err="1">
                <a:latin typeface="Albatros" panose="02000503000000020004" pitchFamily="2" charset="0"/>
              </a:rPr>
              <a:t>above</a:t>
            </a:r>
            <a:r>
              <a:rPr lang="da-DK" sz="1600" dirty="0">
                <a:latin typeface="Albatros" panose="02000503000000020004" pitchFamily="2" charset="0"/>
              </a:rPr>
              <a:t> ja sen </a:t>
            </a:r>
            <a:r>
              <a:rPr lang="da-DK" sz="1600" dirty="0" err="1">
                <a:latin typeface="Albatros" panose="02000503000000020004" pitchFamily="2" charset="0"/>
              </a:rPr>
              <a:t>jälkeen´Continue</a:t>
            </a:r>
            <a:r>
              <a:rPr lang="da-DK" sz="16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43619D9F-E0D9-F25B-74D1-D151BE10887A}"/>
              </a:ext>
            </a:extLst>
          </p:cNvPr>
          <p:cNvSpPr/>
          <p:nvPr/>
        </p:nvSpPr>
        <p:spPr>
          <a:xfrm rot="20996888">
            <a:off x="3856665" y="5408881"/>
            <a:ext cx="972951" cy="13271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B7D7B96D-C78B-D511-465F-DA95D73F6130}"/>
              </a:ext>
            </a:extLst>
          </p:cNvPr>
          <p:cNvSpPr/>
          <p:nvPr/>
        </p:nvSpPr>
        <p:spPr>
          <a:xfrm>
            <a:off x="4188074" y="5798581"/>
            <a:ext cx="4762979" cy="106709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id="{66C8CA41-A301-1CFB-319B-3E635B26776E}"/>
              </a:ext>
            </a:extLst>
          </p:cNvPr>
          <p:cNvSpPr/>
          <p:nvPr/>
        </p:nvSpPr>
        <p:spPr>
          <a:xfrm>
            <a:off x="3801742" y="4735681"/>
            <a:ext cx="4957489" cy="10659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67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1C77C5-3747-CB8B-DB19-5B24FF67D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1259" y="136525"/>
            <a:ext cx="5252149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sz="200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39A61-7430-0593-5B81-A6B88BA70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64" y="715385"/>
            <a:ext cx="5015394" cy="221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4D27D-E02D-78F0-F318-93C208F2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86" y="3502035"/>
            <a:ext cx="6534150" cy="1661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85BAF-E582-1D1A-0EBF-8D2366AF0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86" y="5131423"/>
            <a:ext cx="6680607" cy="459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1CB5D3-2439-5106-B703-F1654D6EF7AB}"/>
              </a:ext>
            </a:extLst>
          </p:cNvPr>
          <p:cNvSpPr txBox="1"/>
          <p:nvPr/>
        </p:nvSpPr>
        <p:spPr>
          <a:xfrm>
            <a:off x="218353" y="1452014"/>
            <a:ext cx="370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Voit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täyttää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kaavakkeen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yhdelle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henkilölle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tai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ryhmälle</a:t>
            </a:r>
            <a:r>
              <a:rPr lang="da-DK" sz="1600" dirty="0">
                <a:latin typeface="Albatros" panose="02000503000000020004" pitchFamily="2" charset="0"/>
              </a:rPr>
              <a:t>. Jos </a:t>
            </a:r>
            <a:r>
              <a:rPr lang="da-DK" sz="1600" dirty="0" err="1">
                <a:latin typeface="Albatros" panose="02000503000000020004" pitchFamily="2" charset="0"/>
              </a:rPr>
              <a:t>matkustat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puolison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perheenjäsenen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tai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ystävän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kanssa</a:t>
            </a:r>
            <a:r>
              <a:rPr lang="da-DK" sz="1600" dirty="0">
                <a:latin typeface="Albatros" panose="02000503000000020004" pitchFamily="2" charset="0"/>
              </a:rPr>
              <a:t> ja </a:t>
            </a:r>
            <a:r>
              <a:rPr lang="da-DK" sz="1600" dirty="0" err="1">
                <a:latin typeface="Albatros" panose="02000503000000020004" pitchFamily="2" charset="0"/>
              </a:rPr>
              <a:t>teillä</a:t>
            </a:r>
            <a:r>
              <a:rPr lang="da-DK" sz="1600" dirty="0">
                <a:latin typeface="Albatros" panose="02000503000000020004" pitchFamily="2" charset="0"/>
              </a:rPr>
              <a:t> on </a:t>
            </a:r>
            <a:r>
              <a:rPr lang="da-DK" sz="1600" dirty="0" err="1">
                <a:latin typeface="Albatros" panose="02000503000000020004" pitchFamily="2" charset="0"/>
              </a:rPr>
              <a:t>sama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osoite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voit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tehdä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ryhmähakemuksen</a:t>
            </a:r>
            <a:r>
              <a:rPr lang="da-DK" sz="1600" dirty="0">
                <a:latin typeface="Albatros" panose="02000503000000020004" pitchFamily="2" charset="0"/>
              </a:rPr>
              <a:t>: Group </a:t>
            </a:r>
            <a:r>
              <a:rPr lang="da-DK" sz="1600" dirty="0" err="1">
                <a:latin typeface="Albatros" panose="02000503000000020004" pitchFamily="2" charset="0"/>
              </a:rPr>
              <a:t>application</a:t>
            </a:r>
            <a:r>
              <a:rPr lang="da-DK" sz="1600" dirty="0">
                <a:latin typeface="Albatros" panose="02000503000000020004" pitchFamily="2" charset="0"/>
              </a:rPr>
              <a:t>.  </a:t>
            </a:r>
            <a:r>
              <a:rPr lang="da-DK" sz="1600" dirty="0" err="1">
                <a:latin typeface="Albatros" panose="02000503000000020004" pitchFamily="2" charset="0"/>
              </a:rPr>
              <a:t>Muussa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tapauksessa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täytä</a:t>
            </a:r>
            <a:r>
              <a:rPr lang="da-DK" sz="1600" dirty="0">
                <a:latin typeface="Albatros" panose="02000503000000020004" pitchFamily="2" charset="0"/>
              </a:rPr>
              <a:t>: </a:t>
            </a:r>
            <a:r>
              <a:rPr lang="da-DK" sz="1600" dirty="0" err="1">
                <a:latin typeface="Albatros" panose="02000503000000020004" pitchFamily="2" charset="0"/>
              </a:rPr>
              <a:t>Individual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application</a:t>
            </a:r>
            <a:r>
              <a:rPr lang="da-DK" sz="1600" dirty="0">
                <a:latin typeface="Albatros" panose="02000503000000020004" pitchFamily="2" charset="0"/>
              </a:rPr>
              <a:t>. </a:t>
            </a:r>
            <a:r>
              <a:rPr lang="da-DK" sz="1600" dirty="0" err="1">
                <a:latin typeface="Albatros" panose="02000503000000020004" pitchFamily="2" charset="0"/>
              </a:rPr>
              <a:t>Tämä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ohjeistus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pohjautuu´Individual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application</a:t>
            </a:r>
            <a:r>
              <a:rPr lang="da-DK" sz="1600" dirty="0">
                <a:latin typeface="Albatros" panose="02000503000000020004" pitchFamily="2" charset="0"/>
              </a:rPr>
              <a:t>´-</a:t>
            </a:r>
            <a:r>
              <a:rPr lang="da-DK" sz="1600" dirty="0" err="1">
                <a:latin typeface="Albatros" panose="02000503000000020004" pitchFamily="2" charset="0"/>
              </a:rPr>
              <a:t>hakemukseen</a:t>
            </a:r>
            <a:r>
              <a:rPr lang="da-DK" sz="16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AB71D91D-2AFB-FC4F-115D-360432AF1A6C}"/>
              </a:ext>
            </a:extLst>
          </p:cNvPr>
          <p:cNvSpPr/>
          <p:nvPr/>
        </p:nvSpPr>
        <p:spPr>
          <a:xfrm rot="20638067">
            <a:off x="3624405" y="1380818"/>
            <a:ext cx="1805580" cy="16837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F75AA9EB-B3AA-AE4D-CE17-7A3A684EA49A}"/>
              </a:ext>
            </a:extLst>
          </p:cNvPr>
          <p:cNvSpPr/>
          <p:nvPr/>
        </p:nvSpPr>
        <p:spPr>
          <a:xfrm>
            <a:off x="3730916" y="2266824"/>
            <a:ext cx="1570925" cy="19115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35E79-A9FC-982F-FDA1-9CF737B38556}"/>
              </a:ext>
            </a:extLst>
          </p:cNvPr>
          <p:cNvSpPr txBox="1"/>
          <p:nvPr/>
        </p:nvSpPr>
        <p:spPr>
          <a:xfrm>
            <a:off x="1369057" y="3985696"/>
            <a:ext cx="26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asuinmaa</a:t>
            </a:r>
            <a:r>
              <a:rPr lang="da-DK" sz="1600" dirty="0">
                <a:latin typeface="Albatros" panose="02000503000000020004" pitchFamily="2" charset="0"/>
              </a:rPr>
              <a:t>: Finland</a:t>
            </a:r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95299FF8-074E-4428-A19F-A2A7658D0847}"/>
              </a:ext>
            </a:extLst>
          </p:cNvPr>
          <p:cNvSpPr/>
          <p:nvPr/>
        </p:nvSpPr>
        <p:spPr>
          <a:xfrm>
            <a:off x="3801780" y="4041710"/>
            <a:ext cx="649712" cy="167356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54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7979F-E889-97A6-5309-F4218DC9A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Seychellit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0A1FF-0CA6-6983-0E27-7FFB13CC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40" y="1178277"/>
            <a:ext cx="8523215" cy="2070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0CBFE-580A-2653-63E0-52E86D78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40" y="3249035"/>
            <a:ext cx="7944697" cy="3043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5278A0-75D4-CC35-D591-055606BA7AA3}"/>
              </a:ext>
            </a:extLst>
          </p:cNvPr>
          <p:cNvSpPr/>
          <p:nvPr/>
        </p:nvSpPr>
        <p:spPr>
          <a:xfrm>
            <a:off x="7910818" y="3867325"/>
            <a:ext cx="629175" cy="13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AAC4A-445C-9A1D-A895-1D573007FB89}"/>
              </a:ext>
            </a:extLst>
          </p:cNvPr>
          <p:cNvSpPr/>
          <p:nvPr/>
        </p:nvSpPr>
        <p:spPr>
          <a:xfrm>
            <a:off x="7927434" y="4535949"/>
            <a:ext cx="545285" cy="8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9653D-75DF-282D-4EF7-C57C1071A216}"/>
              </a:ext>
            </a:extLst>
          </p:cNvPr>
          <p:cNvSpPr/>
          <p:nvPr/>
        </p:nvSpPr>
        <p:spPr>
          <a:xfrm>
            <a:off x="7910818" y="4311941"/>
            <a:ext cx="545285" cy="8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051D07-21BD-76C0-CEE0-1C761FF5AE71}"/>
              </a:ext>
            </a:extLst>
          </p:cNvPr>
          <p:cNvSpPr/>
          <p:nvPr/>
        </p:nvSpPr>
        <p:spPr>
          <a:xfrm>
            <a:off x="7927434" y="4093828"/>
            <a:ext cx="612559" cy="83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4A3C4E-436B-61AF-796B-7CB9916BF1CA}"/>
              </a:ext>
            </a:extLst>
          </p:cNvPr>
          <p:cNvSpPr/>
          <p:nvPr/>
        </p:nvSpPr>
        <p:spPr>
          <a:xfrm>
            <a:off x="6635692" y="4043493"/>
            <a:ext cx="520117" cy="92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E1346-F42A-50E5-C16A-73F07BEDC3E2}"/>
              </a:ext>
            </a:extLst>
          </p:cNvPr>
          <p:cNvSpPr/>
          <p:nvPr/>
        </p:nvSpPr>
        <p:spPr>
          <a:xfrm>
            <a:off x="5687736" y="4177717"/>
            <a:ext cx="226503" cy="8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BB3254-D157-9AFA-B304-4ABEEE212AA3}"/>
              </a:ext>
            </a:extLst>
          </p:cNvPr>
          <p:cNvSpPr/>
          <p:nvPr/>
        </p:nvSpPr>
        <p:spPr>
          <a:xfrm>
            <a:off x="5687736" y="4345496"/>
            <a:ext cx="486561" cy="8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781355-EB51-A172-B2BA-5AF49CF5139F}"/>
              </a:ext>
            </a:extLst>
          </p:cNvPr>
          <p:cNvSpPr/>
          <p:nvPr/>
        </p:nvSpPr>
        <p:spPr>
          <a:xfrm>
            <a:off x="5687736" y="4665181"/>
            <a:ext cx="408264" cy="8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15BB2-A0AD-C0CC-6FDE-2D419947A656}"/>
              </a:ext>
            </a:extLst>
          </p:cNvPr>
          <p:cNvSpPr/>
          <p:nvPr/>
        </p:nvSpPr>
        <p:spPr>
          <a:xfrm>
            <a:off x="6635692" y="4649304"/>
            <a:ext cx="654341" cy="92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4150E-36B5-598B-AF2D-1493108D3A2E}"/>
              </a:ext>
            </a:extLst>
          </p:cNvPr>
          <p:cNvSpPr/>
          <p:nvPr/>
        </p:nvSpPr>
        <p:spPr>
          <a:xfrm>
            <a:off x="5687736" y="4984866"/>
            <a:ext cx="408264" cy="8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EC75D5-08F1-06BF-56D0-48D11E771EFB}"/>
              </a:ext>
            </a:extLst>
          </p:cNvPr>
          <p:cNvSpPr/>
          <p:nvPr/>
        </p:nvSpPr>
        <p:spPr>
          <a:xfrm>
            <a:off x="5687736" y="5145846"/>
            <a:ext cx="408264" cy="8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7D903-5661-8B50-A82E-556026D0C596}"/>
              </a:ext>
            </a:extLst>
          </p:cNvPr>
          <p:cNvSpPr/>
          <p:nvPr/>
        </p:nvSpPr>
        <p:spPr>
          <a:xfrm>
            <a:off x="4991450" y="4429385"/>
            <a:ext cx="486561" cy="716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3E162-A968-FB72-A395-3938A7FFFF8E}"/>
              </a:ext>
            </a:extLst>
          </p:cNvPr>
          <p:cNvSpPr/>
          <p:nvPr/>
        </p:nvSpPr>
        <p:spPr>
          <a:xfrm>
            <a:off x="4832059" y="5536734"/>
            <a:ext cx="2885813" cy="292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7A7C63-3E52-9C42-8499-52D92B6269C9}"/>
              </a:ext>
            </a:extLst>
          </p:cNvPr>
          <p:cNvSpPr/>
          <p:nvPr/>
        </p:nvSpPr>
        <p:spPr>
          <a:xfrm>
            <a:off x="7109348" y="4485855"/>
            <a:ext cx="180685" cy="8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862DB3-8F16-DF50-574F-6DB215AD4B23}"/>
              </a:ext>
            </a:extLst>
          </p:cNvPr>
          <p:cNvSpPr/>
          <p:nvPr/>
        </p:nvSpPr>
        <p:spPr>
          <a:xfrm>
            <a:off x="7155809" y="4177717"/>
            <a:ext cx="226503" cy="1677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0377B1-CCB3-C475-764B-2DE5D2B3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19" y="5922627"/>
            <a:ext cx="1402218" cy="3048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0BCC89-200E-47AD-B28F-A99280BD986A}"/>
              </a:ext>
            </a:extLst>
          </p:cNvPr>
          <p:cNvSpPr/>
          <p:nvPr/>
        </p:nvSpPr>
        <p:spPr>
          <a:xfrm>
            <a:off x="6920917" y="5145846"/>
            <a:ext cx="461395" cy="2249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28702-2528-90CE-4F12-BEB849751C8F}"/>
              </a:ext>
            </a:extLst>
          </p:cNvPr>
          <p:cNvSpPr txBox="1"/>
          <p:nvPr/>
        </p:nvSpPr>
        <p:spPr>
          <a:xfrm>
            <a:off x="300006" y="2567687"/>
            <a:ext cx="281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Lataa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kopio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passin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kuvasivusta</a:t>
            </a:r>
            <a:r>
              <a:rPr lang="da-DK" sz="16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F23BCBD0-A662-C947-F0A7-19A9447BD0B1}"/>
              </a:ext>
            </a:extLst>
          </p:cNvPr>
          <p:cNvSpPr/>
          <p:nvPr/>
        </p:nvSpPr>
        <p:spPr>
          <a:xfrm>
            <a:off x="3043681" y="2614527"/>
            <a:ext cx="3953217" cy="12243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E264EC-8380-0CF8-D3BD-FBC7B0C63594}"/>
              </a:ext>
            </a:extLst>
          </p:cNvPr>
          <p:cNvSpPr txBox="1"/>
          <p:nvPr/>
        </p:nvSpPr>
        <p:spPr>
          <a:xfrm>
            <a:off x="328516" y="4934532"/>
            <a:ext cx="2546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Tarkista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että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kuva</a:t>
            </a:r>
            <a:r>
              <a:rPr lang="da-DK" sz="1600" dirty="0">
                <a:latin typeface="Albatros" panose="02000503000000020004" pitchFamily="2" charset="0"/>
              </a:rPr>
              <a:t> on ok ja </a:t>
            </a:r>
            <a:r>
              <a:rPr lang="da-DK" sz="1600" dirty="0" err="1">
                <a:latin typeface="Albatros" panose="02000503000000020004" pitchFamily="2" charset="0"/>
              </a:rPr>
              <a:t>laita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ruksi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ruutuun</a:t>
            </a:r>
            <a:r>
              <a:rPr lang="da-DK" sz="1600" dirty="0">
                <a:latin typeface="Albatros" panose="02000503000000020004" pitchFamily="2" charset="0"/>
              </a:rPr>
              <a:t> ja </a:t>
            </a:r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sen </a:t>
            </a:r>
            <a:r>
              <a:rPr lang="da-DK" sz="1600" dirty="0" err="1">
                <a:latin typeface="Albatros" panose="02000503000000020004" pitchFamily="2" charset="0"/>
              </a:rPr>
              <a:t>jälkeen</a:t>
            </a:r>
            <a:r>
              <a:rPr lang="da-DK" sz="1600" dirty="0">
                <a:latin typeface="Albatros" panose="02000503000000020004" pitchFamily="2" charset="0"/>
              </a:rPr>
              <a:t> ´</a:t>
            </a:r>
            <a:r>
              <a:rPr lang="da-DK" sz="1600" dirty="0" err="1">
                <a:latin typeface="Albatros" panose="02000503000000020004" pitchFamily="2" charset="0"/>
              </a:rPr>
              <a:t>Continue</a:t>
            </a:r>
            <a:r>
              <a:rPr lang="da-DK" sz="1600" dirty="0">
                <a:latin typeface="Albatros" panose="02000503000000020004" pitchFamily="2" charset="0"/>
              </a:rPr>
              <a:t>´ </a:t>
            </a:r>
          </a:p>
        </p:txBody>
      </p:sp>
      <p:sp>
        <p:nvSpPr>
          <p:cNvPr id="34" name="Graphic 8">
            <a:extLst>
              <a:ext uri="{FF2B5EF4-FFF2-40B4-BE49-F238E27FC236}">
                <a16:creationId xmlns:a16="http://schemas.microsoft.com/office/drawing/2014/main" id="{F87BE86D-C1A4-B50A-CDAF-223F0413BBC5}"/>
              </a:ext>
            </a:extLst>
          </p:cNvPr>
          <p:cNvSpPr/>
          <p:nvPr/>
        </p:nvSpPr>
        <p:spPr>
          <a:xfrm rot="281240">
            <a:off x="2679334" y="5627581"/>
            <a:ext cx="8654847" cy="13422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08DB9CBC-4F71-ABA0-CE60-2C93E9CFF141}"/>
              </a:ext>
            </a:extLst>
          </p:cNvPr>
          <p:cNvSpPr/>
          <p:nvPr/>
        </p:nvSpPr>
        <p:spPr>
          <a:xfrm rot="505667">
            <a:off x="2459180" y="5844040"/>
            <a:ext cx="2182731" cy="146358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0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DE2541D-ED5D-38F0-657B-2929E7CC2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Seychellit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BF50-CFB6-DC58-C199-E1E51649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50" y="1263489"/>
            <a:ext cx="8716161" cy="2068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365AF-11AD-E545-BF20-A3E6A902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859" y="5872643"/>
            <a:ext cx="1952625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8F844-3498-788E-250C-63C305F98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508" y="3935747"/>
            <a:ext cx="3971925" cy="1771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45444E-F98E-7C65-E54A-415D9E5C31A4}"/>
              </a:ext>
            </a:extLst>
          </p:cNvPr>
          <p:cNvSpPr/>
          <p:nvPr/>
        </p:nvSpPr>
        <p:spPr>
          <a:xfrm>
            <a:off x="10193474" y="4362275"/>
            <a:ext cx="239917" cy="1434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32847-C2D3-BE0C-7147-6226C3D3BF76}"/>
              </a:ext>
            </a:extLst>
          </p:cNvPr>
          <p:cNvSpPr txBox="1"/>
          <p:nvPr/>
        </p:nvSpPr>
        <p:spPr>
          <a:xfrm>
            <a:off x="237689" y="2686634"/>
            <a:ext cx="281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Lataa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kasvokuva</a:t>
            </a:r>
            <a:r>
              <a:rPr lang="da-DK" sz="1600" dirty="0">
                <a:latin typeface="Albatros" panose="02000503000000020004" pitchFamily="2" charset="0"/>
              </a:rPr>
              <a:t> (</a:t>
            </a:r>
            <a:r>
              <a:rPr lang="da-DK" sz="1600" dirty="0" err="1">
                <a:latin typeface="Albatros" panose="02000503000000020004" pitchFamily="2" charset="0"/>
              </a:rPr>
              <a:t>passikuva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tai</a:t>
            </a:r>
            <a:r>
              <a:rPr lang="da-DK" sz="1600" dirty="0">
                <a:latin typeface="Albatros" panose="02000503000000020004" pitchFamily="2" charset="0"/>
              </a:rPr>
              <a:t> selfie)</a:t>
            </a:r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71095A3A-E77D-6FD3-DC8F-A8AFB8FAF23C}"/>
              </a:ext>
            </a:extLst>
          </p:cNvPr>
          <p:cNvSpPr/>
          <p:nvPr/>
        </p:nvSpPr>
        <p:spPr>
          <a:xfrm>
            <a:off x="3330430" y="5910531"/>
            <a:ext cx="7433366" cy="14632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0459F-56A2-818D-DAB2-01A6585AC82F}"/>
              </a:ext>
            </a:extLst>
          </p:cNvPr>
          <p:cNvSpPr txBox="1"/>
          <p:nvPr/>
        </p:nvSpPr>
        <p:spPr>
          <a:xfrm>
            <a:off x="334993" y="5457144"/>
            <a:ext cx="30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lbatros" panose="02000503000000020004" pitchFamily="2" charset="0"/>
              </a:rPr>
              <a:t>Kun </a:t>
            </a:r>
            <a:r>
              <a:rPr lang="da-DK" sz="1600" dirty="0" err="1">
                <a:latin typeface="Albatros" panose="02000503000000020004" pitchFamily="2" charset="0"/>
              </a:rPr>
              <a:t>olet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ladannut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kasvokuvan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valitse`Use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this</a:t>
            </a:r>
            <a:r>
              <a:rPr lang="da-DK" sz="1600" dirty="0">
                <a:latin typeface="Albatros" panose="02000503000000020004" pitchFamily="2" charset="0"/>
              </a:rPr>
              <a:t> Photo´</a:t>
            </a:r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373871A4-42D7-9BEE-BBDD-18E678D5AAB3}"/>
              </a:ext>
            </a:extLst>
          </p:cNvPr>
          <p:cNvSpPr/>
          <p:nvPr/>
        </p:nvSpPr>
        <p:spPr>
          <a:xfrm>
            <a:off x="2457974" y="2812161"/>
            <a:ext cx="4693999" cy="14076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84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694E8-A7E3-5C8E-C5BA-26C5D13D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81" y="1723701"/>
            <a:ext cx="8976647" cy="369383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0EAB94-33E6-2CAC-0326-301E381F0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Seychellit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5CE1E-1F08-3434-A475-CFD6E57D6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916" y="5417540"/>
            <a:ext cx="19431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E64F1-DA84-ED4A-044E-4E592BE5696F}"/>
              </a:ext>
            </a:extLst>
          </p:cNvPr>
          <p:cNvSpPr txBox="1"/>
          <p:nvPr/>
        </p:nvSpPr>
        <p:spPr>
          <a:xfrm>
            <a:off x="165779" y="1929609"/>
            <a:ext cx="281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Mobiilipuhelinnumero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ensin</a:t>
            </a:r>
            <a:r>
              <a:rPr lang="da-DK" sz="1600" dirty="0">
                <a:latin typeface="Albatros" panose="02000503000000020004" pitchFamily="2" charset="0"/>
              </a:rPr>
              <a:t> +358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9B8C6-7B38-4DAD-3773-E06561010596}"/>
              </a:ext>
            </a:extLst>
          </p:cNvPr>
          <p:cNvSpPr txBox="1"/>
          <p:nvPr/>
        </p:nvSpPr>
        <p:spPr>
          <a:xfrm>
            <a:off x="245196" y="2716886"/>
            <a:ext cx="281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Email-osoite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02A55-D911-4877-7E43-5ABE1FE7B497}"/>
              </a:ext>
            </a:extLst>
          </p:cNvPr>
          <p:cNvSpPr txBox="1"/>
          <p:nvPr/>
        </p:nvSpPr>
        <p:spPr>
          <a:xfrm>
            <a:off x="165778" y="3069807"/>
            <a:ext cx="281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Kotiosoite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Suomessa</a:t>
            </a:r>
            <a:r>
              <a:rPr lang="da-DK" sz="1600" dirty="0">
                <a:latin typeface="Albatros" panose="02000503000000020004" pitchFamily="2" charset="0"/>
              </a:rPr>
              <a:t>. Jos </a:t>
            </a:r>
            <a:r>
              <a:rPr lang="da-DK" sz="1600" dirty="0" err="1">
                <a:latin typeface="Albatros" panose="02000503000000020004" pitchFamily="2" charset="0"/>
              </a:rPr>
              <a:t>katuosoitetta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ei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löydy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kaupunki</a:t>
            </a:r>
            <a:r>
              <a:rPr lang="da-DK" sz="1600" dirty="0">
                <a:latin typeface="Albatros" panose="02000503000000020004" pitchFamily="2" charset="0"/>
              </a:rPr>
              <a:t> ja </a:t>
            </a:r>
            <a:r>
              <a:rPr lang="da-DK" sz="1600" dirty="0" err="1">
                <a:latin typeface="Albatros" panose="02000503000000020004" pitchFamily="2" charset="0"/>
              </a:rPr>
              <a:t>maa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743C2-9B61-0D84-99B5-E7DEFDFA9656}"/>
              </a:ext>
            </a:extLst>
          </p:cNvPr>
          <p:cNvSpPr txBox="1"/>
          <p:nvPr/>
        </p:nvSpPr>
        <p:spPr>
          <a:xfrm>
            <a:off x="158096" y="3884981"/>
            <a:ext cx="281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ammatti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271BD4-1152-E7A7-521D-D954987862F9}"/>
              </a:ext>
            </a:extLst>
          </p:cNvPr>
          <p:cNvSpPr txBox="1"/>
          <p:nvPr/>
        </p:nvSpPr>
        <p:spPr>
          <a:xfrm>
            <a:off x="322536" y="4243050"/>
            <a:ext cx="2812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Kirjoita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yhteyshlön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nimi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hätätapauksissa</a:t>
            </a:r>
            <a:r>
              <a:rPr lang="da-DK" sz="1600" dirty="0">
                <a:latin typeface="Albatros" panose="02000503000000020004" pitchFamily="2" charset="0"/>
              </a:rPr>
              <a:t> ja </a:t>
            </a:r>
            <a:r>
              <a:rPr lang="da-DK" sz="1600" dirty="0" err="1">
                <a:latin typeface="Albatros" panose="02000503000000020004" pitchFamily="2" charset="0"/>
              </a:rPr>
              <a:t>puhelinnumeronsa</a:t>
            </a:r>
            <a:r>
              <a:rPr lang="da-DK" sz="1600" dirty="0">
                <a:latin typeface="Albatros" panose="02000503000000020004" pitchFamily="2" charset="0"/>
              </a:rPr>
              <a:t>. </a:t>
            </a:r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ensin</a:t>
            </a:r>
            <a:r>
              <a:rPr lang="da-DK" sz="1600" dirty="0">
                <a:latin typeface="Albatros" panose="02000503000000020004" pitchFamily="2" charset="0"/>
              </a:rPr>
              <a:t> +358</a:t>
            </a:r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6A9DB993-AA58-0DEE-B97B-7285A972F4A5}"/>
              </a:ext>
            </a:extLst>
          </p:cNvPr>
          <p:cNvSpPr/>
          <p:nvPr/>
        </p:nvSpPr>
        <p:spPr>
          <a:xfrm>
            <a:off x="1776868" y="2335535"/>
            <a:ext cx="2717075" cy="15301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60DB836A-2824-D563-320F-7EDF9331D25E}"/>
              </a:ext>
            </a:extLst>
          </p:cNvPr>
          <p:cNvSpPr/>
          <p:nvPr/>
        </p:nvSpPr>
        <p:spPr>
          <a:xfrm>
            <a:off x="1776868" y="2764736"/>
            <a:ext cx="2717075" cy="15301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82024C62-3DFF-C1EA-9E37-264F16BC0FB9}"/>
              </a:ext>
            </a:extLst>
          </p:cNvPr>
          <p:cNvSpPr/>
          <p:nvPr/>
        </p:nvSpPr>
        <p:spPr>
          <a:xfrm>
            <a:off x="2143636" y="3208137"/>
            <a:ext cx="2350307" cy="15301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0C0F963C-F238-DF49-1FCC-6DB60CDF9E16}"/>
              </a:ext>
            </a:extLst>
          </p:cNvPr>
          <p:cNvSpPr/>
          <p:nvPr/>
        </p:nvSpPr>
        <p:spPr>
          <a:xfrm>
            <a:off x="2567738" y="3714070"/>
            <a:ext cx="1926205" cy="15654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321FE04A-05E0-2744-AB1F-23FA56B26704}"/>
              </a:ext>
            </a:extLst>
          </p:cNvPr>
          <p:cNvSpPr/>
          <p:nvPr/>
        </p:nvSpPr>
        <p:spPr>
          <a:xfrm>
            <a:off x="1988191" y="4596991"/>
            <a:ext cx="2505751" cy="15654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69EAB-2745-3DC6-B062-526DE0DB3652}"/>
              </a:ext>
            </a:extLst>
          </p:cNvPr>
          <p:cNvSpPr txBox="1"/>
          <p:nvPr/>
        </p:nvSpPr>
        <p:spPr>
          <a:xfrm>
            <a:off x="8640661" y="5988690"/>
            <a:ext cx="238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´</a:t>
            </a:r>
            <a:r>
              <a:rPr lang="da-DK" sz="1600" dirty="0" err="1">
                <a:latin typeface="Albatros" panose="02000503000000020004" pitchFamily="2" charset="0"/>
              </a:rPr>
              <a:t>Continue</a:t>
            </a:r>
            <a:r>
              <a:rPr lang="da-DK" sz="16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id="{AE86215E-9986-A41D-4393-05C73C5B6FF8}"/>
              </a:ext>
            </a:extLst>
          </p:cNvPr>
          <p:cNvSpPr/>
          <p:nvPr/>
        </p:nvSpPr>
        <p:spPr>
          <a:xfrm rot="19923129">
            <a:off x="10383967" y="5724532"/>
            <a:ext cx="950771" cy="148015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47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EE99C-A1AF-2598-11B1-73143281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46" y="1105208"/>
            <a:ext cx="8521645" cy="5001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A602E-9CC8-1085-27CC-A44FE4F3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442" y="5951546"/>
            <a:ext cx="1707816" cy="311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79021-AAFD-EB70-2FD4-203BF4E7E441}"/>
              </a:ext>
            </a:extLst>
          </p:cNvPr>
          <p:cNvSpPr txBox="1"/>
          <p:nvPr/>
        </p:nvSpPr>
        <p:spPr>
          <a:xfrm>
            <a:off x="677805" y="4882414"/>
            <a:ext cx="314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Kohde</a:t>
            </a:r>
            <a:r>
              <a:rPr lang="da-DK" sz="1600" dirty="0">
                <a:latin typeface="Albatros" panose="02000503000000020004" pitchFamily="2" charset="0"/>
              </a:rPr>
              <a:t> </a:t>
            </a:r>
            <a:r>
              <a:rPr lang="da-DK" sz="1600" dirty="0" err="1">
                <a:latin typeface="Albatros" panose="02000503000000020004" pitchFamily="2" charset="0"/>
              </a:rPr>
              <a:t>Seychelleillä</a:t>
            </a:r>
            <a:r>
              <a:rPr lang="da-DK" sz="1600" dirty="0">
                <a:latin typeface="Albatros" panose="02000503000000020004" pitchFamily="2" charset="0"/>
              </a:rPr>
              <a:t>, </a:t>
            </a:r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:</a:t>
            </a:r>
          </a:p>
          <a:p>
            <a:r>
              <a:rPr lang="da-DK" sz="1600" dirty="0">
                <a:effectLst/>
                <a:latin typeface="Albatros" panose="02000503000000020004" pitchFamily="2" charset="0"/>
                <a:ea typeface="Calibri" panose="020F0502020204030204" pitchFamily="34" charset="0"/>
              </a:rPr>
              <a:t>Port Victoria, Seychelles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62A0AF3-0F03-11BF-8B8E-9C1ED15A2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E812B-444D-4468-54B6-93E5E3BAA8CE}"/>
              </a:ext>
            </a:extLst>
          </p:cNvPr>
          <p:cNvSpPr txBox="1"/>
          <p:nvPr/>
        </p:nvSpPr>
        <p:spPr>
          <a:xfrm>
            <a:off x="83889" y="1592308"/>
            <a:ext cx="34747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err="1">
                <a:latin typeface="Albatros" panose="02000503000000020004" pitchFamily="2" charset="0"/>
              </a:rPr>
              <a:t>Matkan</a:t>
            </a:r>
            <a:r>
              <a:rPr lang="da-DK" sz="1500" dirty="0">
                <a:latin typeface="Albatros" panose="02000503000000020004" pitchFamily="2" charset="0"/>
              </a:rPr>
              <a:t> </a:t>
            </a:r>
            <a:r>
              <a:rPr lang="da-DK" sz="1500" dirty="0" err="1">
                <a:latin typeface="Albatros" panose="02000503000000020004" pitchFamily="2" charset="0"/>
              </a:rPr>
              <a:t>tarkoitus</a:t>
            </a:r>
            <a:r>
              <a:rPr lang="da-DK" sz="1500" dirty="0">
                <a:latin typeface="Albatros" panose="02000503000000020004" pitchFamily="2" charset="0"/>
              </a:rPr>
              <a:t>(Holiday)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51A42-00C0-162D-0395-075E25809F3E}"/>
              </a:ext>
            </a:extLst>
          </p:cNvPr>
          <p:cNvSpPr txBox="1"/>
          <p:nvPr/>
        </p:nvSpPr>
        <p:spPr>
          <a:xfrm>
            <a:off x="1330162" y="2148905"/>
            <a:ext cx="1793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err="1">
                <a:latin typeface="Albatros" panose="02000503000000020004" pitchFamily="2" charset="0"/>
              </a:rPr>
              <a:t>Saapumispäivä</a:t>
            </a:r>
            <a:endParaRPr lang="da-DK" sz="1500" dirty="0">
              <a:latin typeface="Albatros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B3CFA-FA49-512D-E280-F5EE41D90A7F}"/>
              </a:ext>
            </a:extLst>
          </p:cNvPr>
          <p:cNvSpPr txBox="1"/>
          <p:nvPr/>
        </p:nvSpPr>
        <p:spPr>
          <a:xfrm>
            <a:off x="1040236" y="2850958"/>
            <a:ext cx="257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Lähtömaa</a:t>
            </a:r>
            <a:r>
              <a:rPr lang="da-DK" sz="1600" dirty="0">
                <a:latin typeface="Albatros" panose="02000503000000020004" pitchFamily="2" charset="0"/>
              </a:rPr>
              <a:t> (Finland)</a:t>
            </a:r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FABD8EE3-8B5A-1323-9B31-A8AB8AB41A23}"/>
              </a:ext>
            </a:extLst>
          </p:cNvPr>
          <p:cNvSpPr/>
          <p:nvPr/>
        </p:nvSpPr>
        <p:spPr>
          <a:xfrm>
            <a:off x="3125158" y="2596714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8CAC15A7-2508-E5ED-3E20-477E32BB0F12}"/>
              </a:ext>
            </a:extLst>
          </p:cNvPr>
          <p:cNvSpPr/>
          <p:nvPr/>
        </p:nvSpPr>
        <p:spPr>
          <a:xfrm>
            <a:off x="3125157" y="2922325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D51EC215-A868-6BC4-2666-6FDF0CC6A199}"/>
              </a:ext>
            </a:extLst>
          </p:cNvPr>
          <p:cNvSpPr/>
          <p:nvPr/>
        </p:nvSpPr>
        <p:spPr>
          <a:xfrm>
            <a:off x="2855483" y="2186774"/>
            <a:ext cx="1713636" cy="17967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A67426F9-5AF9-388F-33DB-54B447CE5894}"/>
              </a:ext>
            </a:extLst>
          </p:cNvPr>
          <p:cNvSpPr/>
          <p:nvPr/>
        </p:nvSpPr>
        <p:spPr>
          <a:xfrm>
            <a:off x="3124128" y="1677580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29EC4-260A-CDD0-76D6-D86E738C1E54}"/>
              </a:ext>
            </a:extLst>
          </p:cNvPr>
          <p:cNvSpPr txBox="1"/>
          <p:nvPr/>
        </p:nvSpPr>
        <p:spPr>
          <a:xfrm>
            <a:off x="1438827" y="2526735"/>
            <a:ext cx="179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Lentoyhtiö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2E278-7B6B-78C5-E4FD-30E13E96A180}"/>
              </a:ext>
            </a:extLst>
          </p:cNvPr>
          <p:cNvSpPr txBox="1"/>
          <p:nvPr/>
        </p:nvSpPr>
        <p:spPr>
          <a:xfrm>
            <a:off x="9957731" y="1173992"/>
            <a:ext cx="147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lbatros" panose="02000503000000020004" pitchFamily="2" charset="0"/>
              </a:rPr>
              <a:t>Lennon </a:t>
            </a:r>
            <a:r>
              <a:rPr lang="da-DK" sz="1600" dirty="0" err="1">
                <a:latin typeface="Albatros" panose="02000503000000020004" pitchFamily="2" charset="0"/>
              </a:rPr>
              <a:t>numero</a:t>
            </a:r>
            <a:endParaRPr lang="da-DK" sz="1600" dirty="0">
              <a:latin typeface="Albatros" panose="02000503000000020004" pitchFamily="2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D002EA7-4587-859F-49DA-D9809B438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11043387" y="1333208"/>
            <a:ext cx="785019" cy="1355942"/>
          </a:xfrm>
          <a:prstGeom prst="rect">
            <a:avLst/>
          </a:prstGeom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08F325-549C-4513-9331-C10ACB402738}"/>
              </a:ext>
            </a:extLst>
          </p:cNvPr>
          <p:cNvSpPr txBox="1"/>
          <p:nvPr/>
        </p:nvSpPr>
        <p:spPr>
          <a:xfrm>
            <a:off x="1416816" y="3215973"/>
            <a:ext cx="179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lbatros" panose="02000503000000020004" pitchFamily="2" charset="0"/>
              </a:rPr>
              <a:t>Lähtöpäivä</a:t>
            </a:r>
            <a:r>
              <a:rPr lang="en-US" sz="1600" dirty="0">
                <a:latin typeface="Albatros" panose="02000503000000020004" pitchFamily="2" charset="0"/>
              </a:rPr>
              <a:t> </a:t>
            </a:r>
            <a:r>
              <a:rPr lang="en-US" sz="1600" dirty="0" err="1">
                <a:latin typeface="Albatros" panose="02000503000000020004" pitchFamily="2" charset="0"/>
              </a:rPr>
              <a:t>Seychelleiltä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7A778-264C-675F-7068-50432408C6F0}"/>
              </a:ext>
            </a:extLst>
          </p:cNvPr>
          <p:cNvSpPr txBox="1"/>
          <p:nvPr/>
        </p:nvSpPr>
        <p:spPr>
          <a:xfrm>
            <a:off x="568587" y="4232103"/>
            <a:ext cx="3143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Määränpää</a:t>
            </a:r>
            <a:r>
              <a:rPr lang="da-DK" sz="1600" dirty="0">
                <a:latin typeface="Albatros" panose="02000503000000020004" pitchFamily="2" charset="0"/>
              </a:rPr>
              <a:t> (Finland)</a:t>
            </a:r>
          </a:p>
        </p:txBody>
      </p:sp>
      <p:sp>
        <p:nvSpPr>
          <p:cNvPr id="22" name="Graphic 8">
            <a:extLst>
              <a:ext uri="{FF2B5EF4-FFF2-40B4-BE49-F238E27FC236}">
                <a16:creationId xmlns:a16="http://schemas.microsoft.com/office/drawing/2014/main" id="{DD32CF41-AC42-AA9A-4F0B-83AA539869FB}"/>
              </a:ext>
            </a:extLst>
          </p:cNvPr>
          <p:cNvSpPr/>
          <p:nvPr/>
        </p:nvSpPr>
        <p:spPr>
          <a:xfrm>
            <a:off x="3124128" y="3547555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3" name="Graphic 8">
            <a:extLst>
              <a:ext uri="{FF2B5EF4-FFF2-40B4-BE49-F238E27FC236}">
                <a16:creationId xmlns:a16="http://schemas.microsoft.com/office/drawing/2014/main" id="{AB92BD58-E806-3260-27F8-E744B5F52BA5}"/>
              </a:ext>
            </a:extLst>
          </p:cNvPr>
          <p:cNvSpPr/>
          <p:nvPr/>
        </p:nvSpPr>
        <p:spPr>
          <a:xfrm>
            <a:off x="3124128" y="4307982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C520E-0915-BF02-8F71-8B23C65478D1}"/>
              </a:ext>
            </a:extLst>
          </p:cNvPr>
          <p:cNvSpPr txBox="1"/>
          <p:nvPr/>
        </p:nvSpPr>
        <p:spPr>
          <a:xfrm>
            <a:off x="9979055" y="3107198"/>
            <a:ext cx="170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lbatros" panose="02000503000000020004" pitchFamily="2" charset="0"/>
              </a:rPr>
              <a:t>Lennon </a:t>
            </a:r>
            <a:r>
              <a:rPr lang="da-DK" sz="1600" dirty="0" err="1">
                <a:latin typeface="Albatros" panose="02000503000000020004" pitchFamily="2" charset="0"/>
              </a:rPr>
              <a:t>numero</a:t>
            </a:r>
            <a:endParaRPr lang="da-DK" sz="1600" dirty="0">
              <a:latin typeface="Albatros" panose="02000503000000020004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30EF6-9344-C14E-A478-D66911D4E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86159" flipH="1" flipV="1">
            <a:off x="10666424" y="3265163"/>
            <a:ext cx="630286" cy="1088676"/>
          </a:xfrm>
          <a:prstGeom prst="rect">
            <a:avLst/>
          </a:prstGeom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139546-0A72-E045-ADA4-36F4AE39C6F0}"/>
              </a:ext>
            </a:extLst>
          </p:cNvPr>
          <p:cNvSpPr txBox="1"/>
          <p:nvPr/>
        </p:nvSpPr>
        <p:spPr>
          <a:xfrm>
            <a:off x="1505182" y="5621620"/>
            <a:ext cx="314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Saapumis</a:t>
            </a:r>
            <a:r>
              <a:rPr lang="da-DK" sz="1600" dirty="0">
                <a:latin typeface="Albatros" panose="02000503000000020004" pitchFamily="2" charset="0"/>
              </a:rPr>
              <a:t>- ja </a:t>
            </a:r>
            <a:r>
              <a:rPr lang="da-DK" sz="1600" dirty="0" err="1">
                <a:latin typeface="Albatros" panose="02000503000000020004" pitchFamily="2" charset="0"/>
              </a:rPr>
              <a:t>lähtöpäivämäärä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27" name="Graphic 8">
            <a:extLst>
              <a:ext uri="{FF2B5EF4-FFF2-40B4-BE49-F238E27FC236}">
                <a16:creationId xmlns:a16="http://schemas.microsoft.com/office/drawing/2014/main" id="{CE296074-8592-A9CE-C7DF-C938E4034D25}"/>
              </a:ext>
            </a:extLst>
          </p:cNvPr>
          <p:cNvSpPr/>
          <p:nvPr/>
        </p:nvSpPr>
        <p:spPr>
          <a:xfrm rot="21014144">
            <a:off x="4462857" y="5764955"/>
            <a:ext cx="3761167" cy="18916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5CE00709-3D7C-459F-1278-84499FA943B0}"/>
              </a:ext>
            </a:extLst>
          </p:cNvPr>
          <p:cNvSpPr/>
          <p:nvPr/>
        </p:nvSpPr>
        <p:spPr>
          <a:xfrm rot="19923129">
            <a:off x="4441310" y="5762146"/>
            <a:ext cx="1246581" cy="17045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720BC7DA-E016-0853-2A38-0047AD4363DA}"/>
              </a:ext>
            </a:extLst>
          </p:cNvPr>
          <p:cNvSpPr/>
          <p:nvPr/>
        </p:nvSpPr>
        <p:spPr>
          <a:xfrm>
            <a:off x="3300439" y="5139458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0BBC46-045F-DB79-0FE0-D373D122166D}"/>
              </a:ext>
            </a:extLst>
          </p:cNvPr>
          <p:cNvSpPr txBox="1"/>
          <p:nvPr/>
        </p:nvSpPr>
        <p:spPr>
          <a:xfrm>
            <a:off x="9630693" y="6438270"/>
            <a:ext cx="1941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Valitse</a:t>
            </a:r>
            <a:r>
              <a:rPr lang="da-DK" sz="1600" dirty="0">
                <a:latin typeface="Albatros" panose="02000503000000020004" pitchFamily="2" charset="0"/>
              </a:rPr>
              <a:t> ´</a:t>
            </a:r>
            <a:r>
              <a:rPr lang="da-DK" sz="1600" dirty="0" err="1">
                <a:latin typeface="Albatros" panose="02000503000000020004" pitchFamily="2" charset="0"/>
              </a:rPr>
              <a:t>Continue</a:t>
            </a:r>
            <a:r>
              <a:rPr lang="da-DK" sz="1600" dirty="0">
                <a:latin typeface="Albatros" panose="02000503000000020004" pitchFamily="2" charset="0"/>
              </a:rPr>
              <a:t>´</a:t>
            </a:r>
          </a:p>
        </p:txBody>
      </p:sp>
      <p:sp>
        <p:nvSpPr>
          <p:cNvPr id="31" name="Graphic 8">
            <a:extLst>
              <a:ext uri="{FF2B5EF4-FFF2-40B4-BE49-F238E27FC236}">
                <a16:creationId xmlns:a16="http://schemas.microsoft.com/office/drawing/2014/main" id="{5C5290C5-0D40-7271-1BAD-61265AA02047}"/>
              </a:ext>
            </a:extLst>
          </p:cNvPr>
          <p:cNvSpPr/>
          <p:nvPr/>
        </p:nvSpPr>
        <p:spPr>
          <a:xfrm rot="19923129">
            <a:off x="10551746" y="6256732"/>
            <a:ext cx="950771" cy="148015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D2428-4D47-23F7-1704-C38E2F52836D}"/>
              </a:ext>
            </a:extLst>
          </p:cNvPr>
          <p:cNvSpPr txBox="1"/>
          <p:nvPr/>
        </p:nvSpPr>
        <p:spPr>
          <a:xfrm>
            <a:off x="1918335" y="3867088"/>
            <a:ext cx="179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Albatros" panose="02000503000000020004" pitchFamily="2" charset="0"/>
              </a:rPr>
              <a:t>Lentoyhtiö</a:t>
            </a:r>
            <a:endParaRPr lang="da-DK" sz="1600" dirty="0">
              <a:latin typeface="Albatros" panose="02000503000000020004" pitchFamily="2" charset="0"/>
            </a:endParaRPr>
          </a:p>
        </p:txBody>
      </p:sp>
      <p:sp>
        <p:nvSpPr>
          <p:cNvPr id="33" name="Graphic 8">
            <a:extLst>
              <a:ext uri="{FF2B5EF4-FFF2-40B4-BE49-F238E27FC236}">
                <a16:creationId xmlns:a16="http://schemas.microsoft.com/office/drawing/2014/main" id="{4A4B3A5B-98C8-B136-DCD4-383712280B6B}"/>
              </a:ext>
            </a:extLst>
          </p:cNvPr>
          <p:cNvSpPr/>
          <p:nvPr/>
        </p:nvSpPr>
        <p:spPr>
          <a:xfrm>
            <a:off x="3124128" y="3927768"/>
            <a:ext cx="1348457" cy="184873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49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72E8AA2-5498-552A-8BF0-20B08FFAD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0DA50-EF04-A525-FBE3-0061B586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79" y="971580"/>
            <a:ext cx="8697537" cy="2457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9C8A5-4447-F987-4A8F-29439183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500" y="3117723"/>
            <a:ext cx="1707816" cy="311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29E3B-3EE9-91A4-C56B-0236330C6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78" y="3556918"/>
            <a:ext cx="8661067" cy="2457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205C90-D570-E1B6-0702-DD28AC351F4A}"/>
              </a:ext>
            </a:extLst>
          </p:cNvPr>
          <p:cNvSpPr/>
          <p:nvPr/>
        </p:nvSpPr>
        <p:spPr>
          <a:xfrm>
            <a:off x="4572000" y="5863905"/>
            <a:ext cx="7306845" cy="27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5DCF2-40EE-E9E7-B08E-C16C7C9082B0}"/>
              </a:ext>
            </a:extLst>
          </p:cNvPr>
          <p:cNvSpPr txBox="1"/>
          <p:nvPr/>
        </p:nvSpPr>
        <p:spPr>
          <a:xfrm>
            <a:off x="-67191" y="4273495"/>
            <a:ext cx="341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Tuotko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ruokaa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kasveja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5044F-F7BF-4845-0F20-3DACEE5BB434}"/>
              </a:ext>
            </a:extLst>
          </p:cNvPr>
          <p:cNvSpPr txBox="1"/>
          <p:nvPr/>
        </p:nvSpPr>
        <p:spPr>
          <a:xfrm>
            <a:off x="-31238" y="4871462"/>
            <a:ext cx="3302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Oletko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vieraillut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maatilalla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ollut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tekemisissä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eläinlihan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käsittelyn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kanssa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viim</a:t>
            </a:r>
            <a:r>
              <a:rPr lang="da-DK" sz="1400" dirty="0">
                <a:latin typeface="Albatros" panose="02000503000000020004" pitchFamily="2" charset="0"/>
              </a:rPr>
              <a:t>. 14 </a:t>
            </a:r>
            <a:r>
              <a:rPr lang="da-DK" sz="1400" dirty="0" err="1">
                <a:latin typeface="Albatros" panose="02000503000000020004" pitchFamily="2" charset="0"/>
              </a:rPr>
              <a:t>vrk:n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aikana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49ABE-1698-5B87-D9C2-154B61967A59}"/>
              </a:ext>
            </a:extLst>
          </p:cNvPr>
          <p:cNvSpPr txBox="1"/>
          <p:nvPr/>
        </p:nvSpPr>
        <p:spPr>
          <a:xfrm>
            <a:off x="-86925" y="5924407"/>
            <a:ext cx="341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huumeita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aseita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EFB115FA-A279-D03C-E2B1-33196E872192}"/>
              </a:ext>
            </a:extLst>
          </p:cNvPr>
          <p:cNvSpPr/>
          <p:nvPr/>
        </p:nvSpPr>
        <p:spPr>
          <a:xfrm>
            <a:off x="2885813" y="4430504"/>
            <a:ext cx="2735046" cy="9681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BA68949F-F4AF-0218-D25D-73E17739A825}"/>
              </a:ext>
            </a:extLst>
          </p:cNvPr>
          <p:cNvSpPr/>
          <p:nvPr/>
        </p:nvSpPr>
        <p:spPr>
          <a:xfrm>
            <a:off x="3003259" y="4941967"/>
            <a:ext cx="2617599" cy="9681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566CD7AF-ADF0-584A-E2BE-4A64E6F82A04}"/>
              </a:ext>
            </a:extLst>
          </p:cNvPr>
          <p:cNvSpPr/>
          <p:nvPr/>
        </p:nvSpPr>
        <p:spPr>
          <a:xfrm rot="21238802">
            <a:off x="2987787" y="5669043"/>
            <a:ext cx="2631421" cy="79612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07639-0E53-DD7F-2C43-203F7B4F6C5F}"/>
              </a:ext>
            </a:extLst>
          </p:cNvPr>
          <p:cNvSpPr txBox="1"/>
          <p:nvPr/>
        </p:nvSpPr>
        <p:spPr>
          <a:xfrm>
            <a:off x="9442743" y="3460040"/>
            <a:ext cx="1618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Paina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2C1C8CAB-4770-41FF-3934-B4793C7DA8A9}"/>
              </a:ext>
            </a:extLst>
          </p:cNvPr>
          <p:cNvSpPr/>
          <p:nvPr/>
        </p:nvSpPr>
        <p:spPr>
          <a:xfrm rot="19702032" flipV="1">
            <a:off x="10716590" y="3429833"/>
            <a:ext cx="474763" cy="138740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A99D1E-54E6-1F50-8F4E-D624EF0DD2BD}"/>
              </a:ext>
            </a:extLst>
          </p:cNvPr>
          <p:cNvSpPr txBox="1"/>
          <p:nvPr/>
        </p:nvSpPr>
        <p:spPr>
          <a:xfrm>
            <a:off x="197836" y="2577905"/>
            <a:ext cx="2344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sinulla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ollut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oireita</a:t>
            </a:r>
            <a:r>
              <a:rPr lang="da-DK" sz="1400" dirty="0">
                <a:latin typeface="Albatros" panose="02000503000000020004" pitchFamily="2" charset="0"/>
              </a:rPr>
              <a:t> (</a:t>
            </a:r>
            <a:r>
              <a:rPr lang="da-DK" sz="1400" dirty="0" err="1">
                <a:latin typeface="Albatros" panose="02000503000000020004" pitchFamily="2" charset="0"/>
              </a:rPr>
              <a:t>esim</a:t>
            </a:r>
            <a:r>
              <a:rPr lang="da-DK" sz="1400" dirty="0">
                <a:latin typeface="Albatros" panose="02000503000000020004" pitchFamily="2" charset="0"/>
              </a:rPr>
              <a:t>. </a:t>
            </a:r>
            <a:r>
              <a:rPr lang="da-DK" sz="1400" dirty="0" err="1">
                <a:latin typeface="Albatros" panose="02000503000000020004" pitchFamily="2" charset="0"/>
              </a:rPr>
              <a:t>kuumetta</a:t>
            </a:r>
            <a:r>
              <a:rPr lang="da-DK" sz="1400" dirty="0">
                <a:latin typeface="Albatros" panose="02000503000000020004" pitchFamily="2" charset="0"/>
              </a:rPr>
              <a:t> ja </a:t>
            </a:r>
            <a:r>
              <a:rPr lang="da-DK" sz="1400" dirty="0" err="1">
                <a:latin typeface="Albatros" panose="02000503000000020004" pitchFamily="2" charset="0"/>
              </a:rPr>
              <a:t>flunssaa</a:t>
            </a:r>
            <a:r>
              <a:rPr lang="da-DK" sz="1400" dirty="0">
                <a:latin typeface="Albatros" panose="02000503000000020004" pitchFamily="2" charset="0"/>
              </a:rPr>
              <a:t>) </a:t>
            </a:r>
            <a:r>
              <a:rPr lang="da-DK" sz="1400" dirty="0" err="1">
                <a:latin typeface="Albatros" panose="02000503000000020004" pitchFamily="2" charset="0"/>
              </a:rPr>
              <a:t>viim</a:t>
            </a:r>
            <a:r>
              <a:rPr lang="da-DK" sz="1400" dirty="0">
                <a:latin typeface="Albatros" panose="02000503000000020004" pitchFamily="2" charset="0"/>
              </a:rPr>
              <a:t>. 14 </a:t>
            </a:r>
            <a:r>
              <a:rPr lang="da-DK" sz="1400" dirty="0" err="1">
                <a:latin typeface="Albatros" panose="02000503000000020004" pitchFamily="2" charset="0"/>
              </a:rPr>
              <a:t>vrk:n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aikana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4DC60-F6B5-E382-5A1F-A3E877A57627}"/>
              </a:ext>
            </a:extLst>
          </p:cNvPr>
          <p:cNvSpPr txBox="1"/>
          <p:nvPr/>
        </p:nvSpPr>
        <p:spPr>
          <a:xfrm>
            <a:off x="197836" y="1397985"/>
            <a:ext cx="2664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Maat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joissa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olet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vieraillut</a:t>
            </a:r>
            <a:r>
              <a:rPr lang="da-DK" sz="1400" dirty="0">
                <a:latin typeface="Albatros" panose="02000503000000020004" pitchFamily="2" charset="0"/>
              </a:rPr>
              <a:t>/</a:t>
            </a:r>
            <a:r>
              <a:rPr lang="da-DK" sz="1400" dirty="0" err="1">
                <a:latin typeface="Albatros" panose="02000503000000020004" pitchFamily="2" charset="0"/>
              </a:rPr>
              <a:t>oleskellut</a:t>
            </a:r>
            <a:r>
              <a:rPr lang="da-DK" sz="1400" dirty="0">
                <a:latin typeface="Albatros" panose="02000503000000020004" pitchFamily="2" charset="0"/>
              </a:rPr>
              <a:t> 14 </a:t>
            </a:r>
            <a:r>
              <a:rPr lang="da-DK" sz="1400" dirty="0" err="1">
                <a:latin typeface="Albatros" panose="02000503000000020004" pitchFamily="2" charset="0"/>
              </a:rPr>
              <a:t>viimeisen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vuorokauden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aikana</a:t>
            </a:r>
            <a:r>
              <a:rPr lang="da-DK" sz="1400" dirty="0">
                <a:latin typeface="Albatros" panose="02000503000000020004" pitchFamily="2" charset="0"/>
              </a:rPr>
              <a:t>.</a:t>
            </a:r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id="{AAFB310A-A6E8-8884-759F-2ED39F59D266}"/>
              </a:ext>
            </a:extLst>
          </p:cNvPr>
          <p:cNvSpPr/>
          <p:nvPr/>
        </p:nvSpPr>
        <p:spPr>
          <a:xfrm rot="21238802">
            <a:off x="2063299" y="2710122"/>
            <a:ext cx="3432689" cy="132596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21" name="Graphic 8">
            <a:extLst>
              <a:ext uri="{FF2B5EF4-FFF2-40B4-BE49-F238E27FC236}">
                <a16:creationId xmlns:a16="http://schemas.microsoft.com/office/drawing/2014/main" id="{2F010630-81AD-A5CC-EB15-AAB21853BD12}"/>
              </a:ext>
            </a:extLst>
          </p:cNvPr>
          <p:cNvSpPr/>
          <p:nvPr/>
        </p:nvSpPr>
        <p:spPr>
          <a:xfrm>
            <a:off x="2682215" y="1754825"/>
            <a:ext cx="2664823" cy="12126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9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AD09EE5-237E-9162-A050-EFDEF057A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365" y="144914"/>
            <a:ext cx="4782366" cy="356105"/>
          </a:xfrm>
        </p:spPr>
        <p:txBody>
          <a:bodyPr/>
          <a:lstStyle/>
          <a:p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Maahantulokaavake</a:t>
            </a:r>
            <a:r>
              <a:rPr lang="da-DK" sz="2000" b="1" i="0" dirty="0">
                <a:solidFill>
                  <a:schemeClr val="bg1"/>
                </a:solidFill>
                <a:latin typeface="Albatros" panose="02000503000000020004" pitchFamily="2" charset="0"/>
              </a:rPr>
              <a:t> </a:t>
            </a:r>
            <a:r>
              <a:rPr lang="da-DK" sz="2000" b="1" i="0" dirty="0" err="1">
                <a:solidFill>
                  <a:schemeClr val="bg1"/>
                </a:solidFill>
                <a:latin typeface="Albatros" panose="02000503000000020004" pitchFamily="2" charset="0"/>
              </a:rPr>
              <a:t>Seychelleille</a:t>
            </a:r>
            <a:endParaRPr lang="da-DK" sz="2000" b="1" i="0" dirty="0">
              <a:solidFill>
                <a:schemeClr val="bg1"/>
              </a:solidFill>
              <a:latin typeface="Albatros" panose="02000503000000020004" pitchFamily="2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58561-4E42-EBD4-E570-49454CCB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02" y="1771943"/>
            <a:ext cx="8354329" cy="3314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411C7-8AD9-91E3-3875-7F54BEDD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146428"/>
            <a:ext cx="1753692" cy="35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918FB-C11A-7418-6006-4A3AEEDEA8D7}"/>
              </a:ext>
            </a:extLst>
          </p:cNvPr>
          <p:cNvSpPr txBox="1"/>
          <p:nvPr/>
        </p:nvSpPr>
        <p:spPr>
          <a:xfrm>
            <a:off x="9316" y="2146413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yli</a:t>
            </a:r>
            <a:r>
              <a:rPr lang="da-DK" sz="1400" dirty="0">
                <a:latin typeface="Albatros" panose="02000503000000020004" pitchFamily="2" charset="0"/>
              </a:rPr>
              <a:t> 4000€:n </a:t>
            </a:r>
            <a:r>
              <a:rPr lang="da-DK" sz="1400" dirty="0" err="1">
                <a:latin typeface="Albatros" panose="02000503000000020004" pitchFamily="2" charset="0"/>
              </a:rPr>
              <a:t>arvosta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käteistä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DE37F-A3DE-B8BD-7687-02690569B9CD}"/>
              </a:ext>
            </a:extLst>
          </p:cNvPr>
          <p:cNvSpPr txBox="1"/>
          <p:nvPr/>
        </p:nvSpPr>
        <p:spPr>
          <a:xfrm>
            <a:off x="9316" y="2765410"/>
            <a:ext cx="341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kauppatavaraa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699B6-27A6-E124-2B8B-ABF26E8AC6B7}"/>
              </a:ext>
            </a:extLst>
          </p:cNvPr>
          <p:cNvSpPr txBox="1"/>
          <p:nvPr/>
        </p:nvSpPr>
        <p:spPr>
          <a:xfrm>
            <a:off x="57422" y="3294514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Jätätkö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Seychelleille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tavaraa</a:t>
            </a:r>
            <a:r>
              <a:rPr lang="da-DK" sz="1400" dirty="0">
                <a:latin typeface="Albatros" panose="02000503000000020004" pitchFamily="2" charset="0"/>
              </a:rPr>
              <a:t>, </a:t>
            </a:r>
            <a:r>
              <a:rPr lang="da-DK" sz="1400" dirty="0" err="1">
                <a:latin typeface="Albatros" panose="02000503000000020004" pitchFamily="2" charset="0"/>
              </a:rPr>
              <a:t>jonka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arvo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ylittää</a:t>
            </a:r>
            <a:r>
              <a:rPr lang="da-DK" sz="1400" dirty="0">
                <a:latin typeface="Albatros" panose="02000503000000020004" pitchFamily="2" charset="0"/>
              </a:rPr>
              <a:t> 400€?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29756-7C87-B155-AA67-4D1D609A5F91}"/>
              </a:ext>
            </a:extLst>
          </p:cNvPr>
          <p:cNvSpPr txBox="1"/>
          <p:nvPr/>
        </p:nvSpPr>
        <p:spPr>
          <a:xfrm>
            <a:off x="40855" y="4103227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Onko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mukanasi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toiselle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henkilölle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kuuluvaa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tavaraa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92260-1AFF-F234-B4DA-58D50422AA08}"/>
              </a:ext>
            </a:extLst>
          </p:cNvPr>
          <p:cNvSpPr txBox="1"/>
          <p:nvPr/>
        </p:nvSpPr>
        <p:spPr>
          <a:xfrm>
            <a:off x="40855" y="4650146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Albatros" panose="02000503000000020004" pitchFamily="2" charset="0"/>
              </a:rPr>
              <a:t>Tuotko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maahan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enemmän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tax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free-ostoksia</a:t>
            </a:r>
            <a:r>
              <a:rPr lang="da-DK" sz="1400" dirty="0">
                <a:latin typeface="Albatros" panose="02000503000000020004" pitchFamily="2" charset="0"/>
              </a:rPr>
              <a:t> </a:t>
            </a:r>
            <a:r>
              <a:rPr lang="da-DK" sz="1400" dirty="0" err="1">
                <a:latin typeface="Albatros" panose="02000503000000020004" pitchFamily="2" charset="0"/>
              </a:rPr>
              <a:t>kuin</a:t>
            </a:r>
            <a:r>
              <a:rPr lang="da-DK" sz="1400" dirty="0">
                <a:latin typeface="Albatros" panose="02000503000000020004" pitchFamily="2" charset="0"/>
              </a:rPr>
              <a:t> on </a:t>
            </a:r>
            <a:r>
              <a:rPr lang="da-DK" sz="1400" dirty="0" err="1">
                <a:latin typeface="Albatros" panose="02000503000000020004" pitchFamily="2" charset="0"/>
              </a:rPr>
              <a:t>sallittua</a:t>
            </a:r>
            <a:r>
              <a:rPr lang="da-DK" sz="1400" dirty="0">
                <a:latin typeface="Albatros" panose="02000503000000020004" pitchFamily="2" charset="0"/>
              </a:rPr>
              <a:t>?</a:t>
            </a:r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FBD86C75-4E9F-B557-3119-6364CD58D3F9}"/>
              </a:ext>
            </a:extLst>
          </p:cNvPr>
          <p:cNvSpPr/>
          <p:nvPr/>
        </p:nvSpPr>
        <p:spPr>
          <a:xfrm>
            <a:off x="2712139" y="2226489"/>
            <a:ext cx="1817916" cy="11633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Graphic 8">
            <a:extLst>
              <a:ext uri="{FF2B5EF4-FFF2-40B4-BE49-F238E27FC236}">
                <a16:creationId xmlns:a16="http://schemas.microsoft.com/office/drawing/2014/main" id="{B7A4EB81-B13A-D3B0-A960-DB36677A6E34}"/>
              </a:ext>
            </a:extLst>
          </p:cNvPr>
          <p:cNvSpPr/>
          <p:nvPr/>
        </p:nvSpPr>
        <p:spPr>
          <a:xfrm>
            <a:off x="3160561" y="2858621"/>
            <a:ext cx="1369494" cy="127571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83B9D3E1-1290-6132-24BA-E4890F247823}"/>
              </a:ext>
            </a:extLst>
          </p:cNvPr>
          <p:cNvSpPr/>
          <p:nvPr/>
        </p:nvSpPr>
        <p:spPr>
          <a:xfrm>
            <a:off x="2968861" y="3559468"/>
            <a:ext cx="1564344" cy="156909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18731600-F59F-2D6C-C8E6-9AEBF1A2FAE5}"/>
              </a:ext>
            </a:extLst>
          </p:cNvPr>
          <p:cNvSpPr/>
          <p:nvPr/>
        </p:nvSpPr>
        <p:spPr>
          <a:xfrm>
            <a:off x="3160561" y="4163261"/>
            <a:ext cx="1310771" cy="154804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7" name="Graphic 8">
            <a:extLst>
              <a:ext uri="{FF2B5EF4-FFF2-40B4-BE49-F238E27FC236}">
                <a16:creationId xmlns:a16="http://schemas.microsoft.com/office/drawing/2014/main" id="{EC7EC92F-CC92-16FD-635B-E66CC48F7FAC}"/>
              </a:ext>
            </a:extLst>
          </p:cNvPr>
          <p:cNvSpPr/>
          <p:nvPr/>
        </p:nvSpPr>
        <p:spPr>
          <a:xfrm>
            <a:off x="3002417" y="4833301"/>
            <a:ext cx="1564346" cy="156909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B04E7-DCEA-FFD9-D12E-30B9DE7B5950}"/>
              </a:ext>
            </a:extLst>
          </p:cNvPr>
          <p:cNvSpPr txBox="1"/>
          <p:nvPr/>
        </p:nvSpPr>
        <p:spPr>
          <a:xfrm>
            <a:off x="9957731" y="5789704"/>
            <a:ext cx="1618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lbatros" panose="02000503000000020004" pitchFamily="2" charset="0"/>
              </a:rPr>
              <a:t>Tryk </a:t>
            </a:r>
            <a:r>
              <a:rPr lang="da-DK" sz="1400" dirty="0" err="1">
                <a:latin typeface="Albatros" panose="02000503000000020004" pitchFamily="2" charset="0"/>
              </a:rPr>
              <a:t>Continue</a:t>
            </a:r>
            <a:endParaRPr lang="da-DK" sz="1400" dirty="0">
              <a:latin typeface="Albatros" panose="02000503000000020004" pitchFamily="2" charset="0"/>
            </a:endParaRPr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id="{441E72AA-045E-481C-E146-C8B282766EF8}"/>
              </a:ext>
            </a:extLst>
          </p:cNvPr>
          <p:cNvSpPr/>
          <p:nvPr/>
        </p:nvSpPr>
        <p:spPr>
          <a:xfrm rot="19702032" flipV="1">
            <a:off x="10565713" y="5594124"/>
            <a:ext cx="693883" cy="140177"/>
          </a:xfrm>
          <a:custGeom>
            <a:avLst/>
            <a:gdLst>
              <a:gd name="connsiteX0" fmla="*/ 1368815 w 1382419"/>
              <a:gd name="connsiteY0" fmla="*/ 116399 h 264743"/>
              <a:gd name="connsiteX1" fmla="*/ 1289685 w 1382419"/>
              <a:gd name="connsiteY1" fmla="*/ 69345 h 264743"/>
              <a:gd name="connsiteX2" fmla="*/ 1171281 w 1382419"/>
              <a:gd name="connsiteY2" fmla="*/ 8385 h 264743"/>
              <a:gd name="connsiteX3" fmla="*/ 1154275 w 1382419"/>
              <a:gd name="connsiteY3" fmla="*/ -1140 h 264743"/>
              <a:gd name="connsiteX4" fmla="*/ 1130657 w 1382419"/>
              <a:gd name="connsiteY4" fmla="*/ 13529 h 264743"/>
              <a:gd name="connsiteX5" fmla="*/ 1134251 w 1382419"/>
              <a:gd name="connsiteY5" fmla="*/ 45628 h 264743"/>
              <a:gd name="connsiteX6" fmla="*/ 1288274 w 1382419"/>
              <a:gd name="connsiteY6" fmla="*/ 122971 h 264743"/>
              <a:gd name="connsiteX7" fmla="*/ 1288659 w 1382419"/>
              <a:gd name="connsiteY7" fmla="*/ 129544 h 264743"/>
              <a:gd name="connsiteX8" fmla="*/ 1176287 w 1382419"/>
              <a:gd name="connsiteY8" fmla="*/ 95253 h 264743"/>
              <a:gd name="connsiteX9" fmla="*/ 329482 w 1382419"/>
              <a:gd name="connsiteY9" fmla="*/ 84776 h 264743"/>
              <a:gd name="connsiteX10" fmla="*/ 64755 w 1382419"/>
              <a:gd name="connsiteY10" fmla="*/ 92778 h 264743"/>
              <a:gd name="connsiteX11" fmla="*/ -3080 w 1382419"/>
              <a:gd name="connsiteY11" fmla="*/ 130878 h 264743"/>
              <a:gd name="connsiteX12" fmla="*/ 134770 w 1382419"/>
              <a:gd name="connsiteY12" fmla="*/ 148783 h 264743"/>
              <a:gd name="connsiteX13" fmla="*/ 347451 w 1382419"/>
              <a:gd name="connsiteY13" fmla="*/ 130878 h 264743"/>
              <a:gd name="connsiteX14" fmla="*/ 1091510 w 1382419"/>
              <a:gd name="connsiteY14" fmla="*/ 140878 h 264743"/>
              <a:gd name="connsiteX15" fmla="*/ 1199198 w 1382419"/>
              <a:gd name="connsiteY15" fmla="*/ 158404 h 264743"/>
              <a:gd name="connsiteX16" fmla="*/ 1247650 w 1382419"/>
              <a:gd name="connsiteY16" fmla="*/ 162500 h 264743"/>
              <a:gd name="connsiteX17" fmla="*/ 1211070 w 1382419"/>
              <a:gd name="connsiteY17" fmla="*/ 185931 h 264743"/>
              <a:gd name="connsiteX18" fmla="*/ 1157355 w 1382419"/>
              <a:gd name="connsiteY18" fmla="*/ 228603 h 264743"/>
              <a:gd name="connsiteX19" fmla="*/ 1152863 w 1382419"/>
              <a:gd name="connsiteY19" fmla="*/ 255655 h 264743"/>
              <a:gd name="connsiteX20" fmla="*/ 1171216 w 1382419"/>
              <a:gd name="connsiteY20" fmla="*/ 263560 h 264743"/>
              <a:gd name="connsiteX21" fmla="*/ 1182319 w 1382419"/>
              <a:gd name="connsiteY21" fmla="*/ 256512 h 264743"/>
              <a:gd name="connsiteX22" fmla="*/ 1357199 w 1382419"/>
              <a:gd name="connsiteY22" fmla="*/ 164500 h 264743"/>
              <a:gd name="connsiteX23" fmla="*/ 1365863 w 1382419"/>
              <a:gd name="connsiteY23" fmla="*/ 160500 h 264743"/>
              <a:gd name="connsiteX24" fmla="*/ 1379339 w 1382419"/>
              <a:gd name="connsiteY24" fmla="*/ 138688 h 264743"/>
              <a:gd name="connsiteX25" fmla="*/ 1368815 w 1382419"/>
              <a:gd name="connsiteY25" fmla="*/ 116399 h 2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2419" h="264743">
                <a:moveTo>
                  <a:pt x="1368815" y="116399"/>
                </a:moveTo>
                <a:cubicBezTo>
                  <a:pt x="1342824" y="99445"/>
                  <a:pt x="1316384" y="83728"/>
                  <a:pt x="1289685" y="69345"/>
                </a:cubicBezTo>
                <a:cubicBezTo>
                  <a:pt x="1250410" y="48200"/>
                  <a:pt x="1210748" y="28673"/>
                  <a:pt x="1171281" y="8385"/>
                </a:cubicBezTo>
                <a:cubicBezTo>
                  <a:pt x="1165505" y="5433"/>
                  <a:pt x="1159536" y="-1806"/>
                  <a:pt x="1154275" y="-1140"/>
                </a:cubicBezTo>
                <a:cubicBezTo>
                  <a:pt x="1145546" y="-282"/>
                  <a:pt x="1137203" y="4861"/>
                  <a:pt x="1130657" y="13529"/>
                </a:cubicBezTo>
                <a:cubicBezTo>
                  <a:pt x="1127512" y="19053"/>
                  <a:pt x="1127128" y="47343"/>
                  <a:pt x="1134251" y="45628"/>
                </a:cubicBezTo>
                <a:cubicBezTo>
                  <a:pt x="1169419" y="37341"/>
                  <a:pt x="1274605" y="117161"/>
                  <a:pt x="1288274" y="122971"/>
                </a:cubicBezTo>
                <a:lnTo>
                  <a:pt x="1288659" y="129544"/>
                </a:lnTo>
                <a:cubicBezTo>
                  <a:pt x="1253298" y="106207"/>
                  <a:pt x="1214985" y="94491"/>
                  <a:pt x="1176287" y="95253"/>
                </a:cubicBezTo>
                <a:cubicBezTo>
                  <a:pt x="893911" y="93730"/>
                  <a:pt x="611536" y="87348"/>
                  <a:pt x="329482" y="84776"/>
                </a:cubicBezTo>
                <a:cubicBezTo>
                  <a:pt x="241239" y="84014"/>
                  <a:pt x="152933" y="88872"/>
                  <a:pt x="64755" y="92778"/>
                </a:cubicBezTo>
                <a:cubicBezTo>
                  <a:pt x="37928" y="94015"/>
                  <a:pt x="6225" y="93349"/>
                  <a:pt x="-3080" y="130878"/>
                </a:cubicBezTo>
                <a:cubicBezTo>
                  <a:pt x="39982" y="154213"/>
                  <a:pt x="86767" y="153166"/>
                  <a:pt x="134770" y="148783"/>
                </a:cubicBezTo>
                <a:cubicBezTo>
                  <a:pt x="205364" y="142307"/>
                  <a:pt x="276536" y="130687"/>
                  <a:pt x="347451" y="130878"/>
                </a:cubicBezTo>
                <a:cubicBezTo>
                  <a:pt x="595492" y="131735"/>
                  <a:pt x="843532" y="136020"/>
                  <a:pt x="1091510" y="140878"/>
                </a:cubicBezTo>
                <a:cubicBezTo>
                  <a:pt x="1127512" y="141546"/>
                  <a:pt x="1163002" y="154023"/>
                  <a:pt x="1199198" y="158404"/>
                </a:cubicBezTo>
                <a:cubicBezTo>
                  <a:pt x="1215242" y="160405"/>
                  <a:pt x="1231286" y="161548"/>
                  <a:pt x="1247650" y="162500"/>
                </a:cubicBezTo>
                <a:cubicBezTo>
                  <a:pt x="1235393" y="170121"/>
                  <a:pt x="1223135" y="177835"/>
                  <a:pt x="1211070" y="185931"/>
                </a:cubicBezTo>
                <a:cubicBezTo>
                  <a:pt x="1192523" y="198314"/>
                  <a:pt x="1174618" y="212602"/>
                  <a:pt x="1157355" y="228603"/>
                </a:cubicBezTo>
                <a:cubicBezTo>
                  <a:pt x="1152799" y="235842"/>
                  <a:pt x="1151066" y="246130"/>
                  <a:pt x="1152863" y="255655"/>
                </a:cubicBezTo>
                <a:cubicBezTo>
                  <a:pt x="1155172" y="261656"/>
                  <a:pt x="1164735" y="262799"/>
                  <a:pt x="1171216" y="263560"/>
                </a:cubicBezTo>
                <a:cubicBezTo>
                  <a:pt x="1175260" y="262703"/>
                  <a:pt x="1179110" y="260322"/>
                  <a:pt x="1182319" y="256512"/>
                </a:cubicBezTo>
                <a:cubicBezTo>
                  <a:pt x="1236869" y="210316"/>
                  <a:pt x="1294242" y="175740"/>
                  <a:pt x="1357199" y="164500"/>
                </a:cubicBezTo>
                <a:cubicBezTo>
                  <a:pt x="1360279" y="164309"/>
                  <a:pt x="1363231" y="162977"/>
                  <a:pt x="1365863" y="160500"/>
                </a:cubicBezTo>
                <a:cubicBezTo>
                  <a:pt x="1371062" y="153927"/>
                  <a:pt x="1378699" y="146879"/>
                  <a:pt x="1379339" y="138688"/>
                </a:cubicBezTo>
                <a:cubicBezTo>
                  <a:pt x="1378506" y="129163"/>
                  <a:pt x="1374590" y="120781"/>
                  <a:pt x="1368815" y="116399"/>
                </a:cubicBezTo>
                <a:close/>
              </a:path>
            </a:pathLst>
          </a:custGeom>
          <a:solidFill>
            <a:srgbClr val="ED1845"/>
          </a:solidFill>
          <a:ln w="6409" cap="flat">
            <a:solidFill>
              <a:srgbClr val="ED1845"/>
            </a:solidFill>
            <a:prstDash val="solid"/>
            <a:miter/>
          </a:ln>
          <a:effectLst>
            <a:outerShdw blurRad="50800" dist="88900" dir="3840000" algn="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88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252EA4-437C-4E2F-A20D-5F79354A6310}" vid="{64E8B0DB-7813-40D8-8847-D97EC26D9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Albatros_PLF</Template>
  <TotalTime>531</TotalTime>
  <Words>539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Albatros</vt:lpstr>
      <vt:lpstr>Albatros Medium</vt:lpstr>
      <vt:lpstr>Arial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Kupis</dc:creator>
  <cp:lastModifiedBy>Sari Markkanen, Albatros Travel</cp:lastModifiedBy>
  <cp:revision>29</cp:revision>
  <dcterms:created xsi:type="dcterms:W3CDTF">2022-02-15T12:43:17Z</dcterms:created>
  <dcterms:modified xsi:type="dcterms:W3CDTF">2023-02-27T12:13:34Z</dcterms:modified>
</cp:coreProperties>
</file>